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5"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2" d="100"/>
          <a:sy n="122" d="100"/>
        </p:scale>
        <p:origin x="114" y="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315440998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sciencedirect.com/science/article/pii/S1687404813000941"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www.sciencedirect.com/science/journal/16874048/10/2"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37" name="Shape 1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364988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US"/>
              <a:t>Benefited greatly from the availability of pre-event (2013) and post-event (2014) lidar topography as well as orthorectified aerial photography supplied by Snohomish County and the State of Washington. Additional lidar data acquired in 2003 aided our understanding of the 2006 Hazel landslide. The most useful product from each set of lidar data is a digital elevation model (DEM), which provides elevations at regularly gridded points with 0.91 m horizontal resolution.</a:t>
            </a:r>
          </a:p>
          <a:p>
            <a:pPr rtl="0">
              <a:spcBef>
                <a:spcPts val="0"/>
              </a:spcBef>
              <a:buNone/>
            </a:pPr>
            <a:endParaRPr/>
          </a:p>
          <a:p>
            <a:pPr>
              <a:spcBef>
                <a:spcPts val="0"/>
              </a:spcBef>
              <a:buNone/>
            </a:pPr>
            <a:r>
              <a:rPr lang="en-US"/>
              <a:t>Used to derive the volume of the landslide and provide helpful ‘answers’ to the interpretive models that are used to analyze the event.</a:t>
            </a:r>
          </a:p>
        </p:txBody>
      </p:sp>
    </p:spTree>
    <p:extLst>
      <p:ext uri="{BB962C8B-B14F-4D97-AF65-F5344CB8AC3E}">
        <p14:creationId xmlns:p14="http://schemas.microsoft.com/office/powerpoint/2010/main" val="1850219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7" name="Shape 2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193772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6" name="Shape 2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US" sz="1400">
                <a:solidFill>
                  <a:schemeClr val="dk1"/>
                </a:solidFill>
              </a:rPr>
              <a:t>Use of seismic data to assess the behavior of landslides requires methodology that differs from that used to study tectonic earthquakes (Kanamori and Given, 1982; Allstadt, 2013; Ekström and Stark, 2013). Ground-shaking velocities containing many superposed frequencies can obscure the essential features of landslide dynamics. When observed using only far-field, long-period data, however, a landslide radiates seismicity equivalent to that of a single force pointing in the opposite direction of the acceleration of the landslide center of mass, with a magnitude equal to the acceleration times the mass (Kanamori and Given, 1982). Using methods detailed by Allstadt (2013), we inverted the long-period (T = 30–60 s) seismic data from 18 broadband seismic stations located 19 to 341 km from the Oso DAF site to obtain a time series of forces exerted on the earth by the moving landslide (Fig. 3A). The inversion model fits the data well, explaining 74% of the data variance (Fig. 3B), and this inversion is crucial for our interpretation of landslide chronology.</a:t>
            </a:r>
          </a:p>
          <a:p>
            <a:pPr lvl="0" rtl="0">
              <a:spcBef>
                <a:spcPts val="0"/>
              </a:spcBef>
              <a:buNone/>
            </a:pPr>
            <a:endParaRPr sz="1400">
              <a:solidFill>
                <a:schemeClr val="dk1"/>
              </a:solidFill>
            </a:endParaRPr>
          </a:p>
          <a:p>
            <a:pPr lvl="0" rtl="0">
              <a:spcBef>
                <a:spcPts val="0"/>
              </a:spcBef>
              <a:buNone/>
            </a:pPr>
            <a:r>
              <a:rPr lang="en-US" sz="1400">
                <a:solidFill>
                  <a:schemeClr val="dk1"/>
                </a:solidFill>
              </a:rPr>
              <a:t>However, high-speed motion of the disaggregating DAF ensued, and appears to have lasted about 100 s based on the duration of high-frequency</a:t>
            </a:r>
          </a:p>
          <a:p>
            <a:pPr lvl="0" rtl="0">
              <a:spcBef>
                <a:spcPts val="0"/>
              </a:spcBef>
              <a:buNone/>
            </a:pPr>
            <a:endParaRPr sz="1400">
              <a:solidFill>
                <a:schemeClr val="dk1"/>
              </a:solidFill>
            </a:endParaRPr>
          </a:p>
          <a:p>
            <a:pPr lvl="0" rtl="0">
              <a:spcBef>
                <a:spcPts val="0"/>
              </a:spcBef>
              <a:buClr>
                <a:schemeClr val="dk1"/>
              </a:buClr>
              <a:buSzPct val="78571"/>
              <a:buFont typeface="Arial"/>
              <a:buNone/>
            </a:pPr>
            <a:r>
              <a:rPr lang="en-US" sz="1400">
                <a:solidFill>
                  <a:schemeClr val="dk1"/>
                </a:solidFill>
              </a:rPr>
              <a:t>They used an eye-witness to verify with their estimates</a:t>
            </a:r>
          </a:p>
          <a:p>
            <a:pPr>
              <a:spcBef>
                <a:spcPts val="0"/>
              </a:spcBef>
              <a:buNone/>
            </a:pPr>
            <a:endParaRPr/>
          </a:p>
        </p:txBody>
      </p:sp>
    </p:spTree>
    <p:extLst>
      <p:ext uri="{BB962C8B-B14F-4D97-AF65-F5344CB8AC3E}">
        <p14:creationId xmlns:p14="http://schemas.microsoft.com/office/powerpoint/2010/main" val="3406266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rtl="0">
              <a:spcBef>
                <a:spcPts val="0"/>
              </a:spcBef>
              <a:buNone/>
            </a:pPr>
            <a:r>
              <a:rPr lang="en-US"/>
              <a:t>A novel feature of D-Claw is its ability to seamlessly simulate landsliding during both the onset of slope failure and subsequent landslide runout. The model employs a shock-capturing finite-volume method and adaptive mesh refinement (AMR) to solve a hyperbolic system of five depth-integrated partial differential equations derived by combining continuum conservation laws with concepts from soil mechanics, fluid mechanics, and grain– fluid mixture mechanics (Iverson and George, 2014; George and Iverson, 2014). In addition to computing evolving values of two components of landslide velocity and the landslide thickness, DClaw computes the coevolution of the solid volume fraction m and basal pore-fluid pressure. Evolving basal pore pressure influences landslide mobility though application of the Coulomb friction rule and effective-stress principle, which are widely used in landslide and debris-flow mechanics (Iverson, 1997; Iverson et al., 1997; R.M. Iverson et al., 2010).</a:t>
            </a:r>
          </a:p>
          <a:p>
            <a:pPr rtl="0">
              <a:spcBef>
                <a:spcPts val="0"/>
              </a:spcBef>
              <a:buNone/>
            </a:pPr>
            <a:endParaRPr/>
          </a:p>
          <a:p>
            <a:pPr rtl="0">
              <a:spcBef>
                <a:spcPts val="0"/>
              </a:spcBef>
              <a:buNone/>
            </a:pPr>
            <a:r>
              <a:rPr lang="en-US"/>
              <a:t>Initial conditions consist of the initial landslide volume and geometry inferred from differencing these DEMs, as well as initial values of two material properties (bulk compressibility and hydraulic permeability) that evolve in response to evolution of the solid volume fraction</a:t>
            </a:r>
          </a:p>
          <a:p>
            <a:pPr rtl="0">
              <a:spcBef>
                <a:spcPts val="0"/>
              </a:spcBef>
              <a:buNone/>
            </a:pPr>
            <a:endParaRPr/>
          </a:p>
          <a:p>
            <a:pPr rtl="0">
              <a:spcBef>
                <a:spcPts val="0"/>
              </a:spcBef>
              <a:buNone/>
            </a:pPr>
            <a:r>
              <a:rPr lang="en-US"/>
              <a:t>Used to see varying differences - D-Claw is the first model to incorporate liquefaction flow into slope failure analysis</a:t>
            </a:r>
          </a:p>
          <a:p>
            <a:pPr rtl="0">
              <a:spcBef>
                <a:spcPts val="0"/>
              </a:spcBef>
              <a:buNone/>
            </a:pPr>
            <a:endParaRPr/>
          </a:p>
          <a:p>
            <a:pPr rtl="0">
              <a:spcBef>
                <a:spcPts val="0"/>
              </a:spcBef>
              <a:buNone/>
            </a:pPr>
            <a:r>
              <a:rPr lang="en-US"/>
              <a:t>where m0 is the initial solid volume fraction and mcrit is the static, critical-state solid volume fraction</a:t>
            </a:r>
          </a:p>
          <a:p>
            <a:pPr rtl="0">
              <a:spcBef>
                <a:spcPts val="0"/>
              </a:spcBef>
              <a:buNone/>
            </a:pPr>
            <a:endParaRPr/>
          </a:p>
          <a:p>
            <a:pPr>
              <a:spcBef>
                <a:spcPts val="0"/>
              </a:spcBef>
              <a:buNone/>
            </a:pPr>
            <a:r>
              <a:rPr lang="en-US"/>
              <a:t>. Finally, high pore pressures may dissipate slowly in rapidly moving, water-laden landslides that contain even small amounts of silt and clay, and the moving sediment–water mixtures consequently can remain highly mobile</a:t>
            </a:r>
          </a:p>
        </p:txBody>
      </p:sp>
      <p:sp>
        <p:nvSpPr>
          <p:cNvPr id="236" name="Shape 2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631812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42" name="Shape 2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260747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92552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52" name="Shape 1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94943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r>
              <a:rPr lang="en-US"/>
              <a:t>The landslide occurred in two stages. First, a lower segment of the slope gave way. Followed by progressive failures of the upper slope. As the upper block gave way it produced large compressional forces causing an undrained loading condition for the lower block and subsequently cause static liquefaction. This led to the rapid mobility of mudflows at the base of the landslide.</a:t>
            </a:r>
          </a:p>
        </p:txBody>
      </p:sp>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848268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r>
              <a:rPr lang="en-US"/>
              <a:t>Occurred after a long period of  unusually high amount of precipitation. The basic geology consisted of glacial till with a base of glaciolacustrine silt-and-clay. This type of geology historically has been prone to landslides in the past (Keaton et al, 2014) </a:t>
            </a:r>
          </a:p>
        </p:txBody>
      </p:sp>
      <p:sp>
        <p:nvSpPr>
          <p:cNvPr id="166" name="Shape 1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032801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174" name="Shape 1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411094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182" name="Shape 1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098954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191" name="Shape 1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593666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2" name="Shape 2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US" b="1">
                <a:solidFill>
                  <a:srgbClr val="2A2A2A"/>
                </a:solidFill>
              </a:rPr>
              <a:t>It is almost too clear that the highest and most dramatic scarp at the top of the slide area moved first due to an almost vertical separation from Whitman Bench (portion A in the analysis above) caused by high pore pressure in the sand zone within the whole bench section. The USGS web site on landslides (http://pubs.usgs.gov/fs/2004/3072/fs-2004-3072.html) outlines the model shown just above which clearly matches the topography and mechanism of the Oso slide.</a:t>
            </a:r>
          </a:p>
          <a:p>
            <a:pPr rtl="0">
              <a:spcBef>
                <a:spcPts val="0"/>
              </a:spcBef>
              <a:buNone/>
            </a:pPr>
            <a:endParaRPr b="1">
              <a:solidFill>
                <a:srgbClr val="2A2A2A"/>
              </a:solidFill>
            </a:endParaRPr>
          </a:p>
          <a:p>
            <a:pPr lvl="0" rtl="0">
              <a:lnSpc>
                <a:spcPct val="143181"/>
              </a:lnSpc>
              <a:spcBef>
                <a:spcPts val="0"/>
              </a:spcBef>
              <a:buClr>
                <a:schemeClr val="dk1"/>
              </a:buClr>
              <a:buSzPct val="100000"/>
              <a:buFont typeface="Arial"/>
              <a:buNone/>
            </a:pPr>
            <a:r>
              <a:rPr lang="en-US" b="1">
                <a:solidFill>
                  <a:srgbClr val="2A2A2A"/>
                </a:solidFill>
              </a:rPr>
              <a:t>'Saturation of a soil will decrease the frictional shear strength. This is due to the buoyant reduction in normal force required for frictional shear strength by the pore pressure (the effective stress principle). Saturation of soil may also destroy capillarity and “apparent cohesion” on the cohesive component of the soil, or may reduce the dry strength of a cohesive soil.'  Quoted from:</a:t>
            </a:r>
          </a:p>
          <a:p>
            <a:pPr rtl="0">
              <a:spcBef>
                <a:spcPts val="0"/>
              </a:spcBef>
              <a:buNone/>
            </a:pPr>
            <a:r>
              <a:rPr lang="en-US" b="1" i="1">
                <a:solidFill>
                  <a:srgbClr val="2A2A2A"/>
                </a:solidFill>
              </a:rPr>
              <a:t>Comparison study between traditional and finite element methods for slopes under heavy rainfall </a:t>
            </a:r>
            <a:r>
              <a:rPr lang="en-US" b="1">
                <a:solidFill>
                  <a:srgbClr val="2A2A2A"/>
                </a:solidFill>
              </a:rPr>
              <a:t>by</a:t>
            </a:r>
            <a:r>
              <a:rPr lang="en-US" b="1">
                <a:solidFill>
                  <a:schemeClr val="dk1"/>
                </a:solidFill>
                <a:hlinkClick r:id="rId3"/>
              </a:rPr>
              <a:t> M. Rabie</a:t>
            </a:r>
            <a:r>
              <a:rPr lang="en-US" b="1">
                <a:solidFill>
                  <a:srgbClr val="2A2A2A"/>
                </a:solidFill>
              </a:rPr>
              <a:t>  </a:t>
            </a:r>
            <a:r>
              <a:rPr lang="en-US" b="1">
                <a:solidFill>
                  <a:schemeClr val="dk1"/>
                </a:solidFill>
                <a:hlinkClick r:id="rId4"/>
              </a:rPr>
              <a:t>NBRC Journal, Volume 10, Issue 2</a:t>
            </a:r>
            <a:r>
              <a:rPr lang="en-US" b="1">
                <a:solidFill>
                  <a:srgbClr val="2A2A2A"/>
                </a:solidFill>
              </a:rPr>
              <a:t>, August 2014, Pages 160–168  </a:t>
            </a:r>
          </a:p>
          <a:p>
            <a:pPr rtl="0">
              <a:spcBef>
                <a:spcPts val="0"/>
              </a:spcBef>
              <a:buNone/>
            </a:pPr>
            <a:endParaRPr b="1">
              <a:solidFill>
                <a:srgbClr val="2A2A2A"/>
              </a:solidFill>
            </a:endParaRPr>
          </a:p>
          <a:p>
            <a:pPr lvl="0" rtl="0">
              <a:lnSpc>
                <a:spcPct val="143181"/>
              </a:lnSpc>
              <a:spcBef>
                <a:spcPts val="0"/>
              </a:spcBef>
              <a:buClr>
                <a:schemeClr val="dk1"/>
              </a:buClr>
              <a:buSzPct val="100000"/>
              <a:buFont typeface="Arial"/>
              <a:buNone/>
            </a:pPr>
            <a:r>
              <a:rPr lang="en-US" b="1">
                <a:solidFill>
                  <a:srgbClr val="2A2A2A"/>
                </a:solidFill>
              </a:rPr>
              <a:t>This article describes two methods of modelling the common occurrence of rotational slide masses like that of the Hazel upper block during periods of heavy rain. They also point out various mechanisms of excess rainfall in inducing slides:</a:t>
            </a:r>
          </a:p>
          <a:p>
            <a:pPr>
              <a:spcBef>
                <a:spcPts val="0"/>
              </a:spcBef>
              <a:buNone/>
            </a:pPr>
            <a:r>
              <a:rPr lang="en-US" b="1">
                <a:solidFill>
                  <a:srgbClr val="2A2A2A"/>
                </a:solidFill>
              </a:rPr>
              <a:t>'In this paper, the main work focuses on two types of infiltration pattern (saturated and unsaturated), the two types of failure modes (shallow and deep-seated failure) and the four ways of affecting slope stability in the rainfall (the decrease of soil shear strength, the increase of bulk density, the increase of pore pressure and the action of seepage force)</a:t>
            </a:r>
          </a:p>
        </p:txBody>
      </p:sp>
    </p:spTree>
    <p:extLst>
      <p:ext uri="{BB962C8B-B14F-4D97-AF65-F5344CB8AC3E}">
        <p14:creationId xmlns:p14="http://schemas.microsoft.com/office/powerpoint/2010/main" val="201016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2209800" y="4464028"/>
            <a:ext cx="9144000" cy="1641489"/>
          </a:xfrm>
          <a:prstGeom prst="rect">
            <a:avLst/>
          </a:prstGeom>
          <a:noFill/>
          <a:ln>
            <a:noFill/>
          </a:ln>
        </p:spPr>
        <p:txBody>
          <a:bodyPr lIns="91425" tIns="91425" rIns="91425" bIns="91425" anchor="t" anchorCtr="0"/>
          <a:lstStyle>
            <a:lvl1pPr marL="0" marR="0" indent="0" algn="r" rtl="0">
              <a:lnSpc>
                <a:spcPct val="90000"/>
              </a:lnSpc>
              <a:spcBef>
                <a:spcPts val="0"/>
              </a:spcBef>
              <a:buClr>
                <a:srgbClr val="E2E2E2"/>
              </a:buClr>
              <a:buFont typeface="Cantarell"/>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2" name="Shape 12"/>
          <p:cNvSpPr txBox="1">
            <a:spLocks noGrp="1"/>
          </p:cNvSpPr>
          <p:nvPr>
            <p:ph type="subTitle" idx="1"/>
          </p:nvPr>
        </p:nvSpPr>
        <p:spPr>
          <a:xfrm>
            <a:off x="2209799" y="3694375"/>
            <a:ext cx="9144000" cy="754025"/>
          </a:xfrm>
          <a:prstGeom prst="rect">
            <a:avLst/>
          </a:prstGeom>
          <a:noFill/>
          <a:ln>
            <a:noFill/>
          </a:ln>
        </p:spPr>
        <p:txBody>
          <a:bodyPr lIns="91425" tIns="91425" rIns="91425" bIns="91425" anchor="b" anchorCtr="0"/>
          <a:lstStyle>
            <a:lvl1pPr marL="0" marR="0" indent="0" algn="r" rtl="0">
              <a:lnSpc>
                <a:spcPct val="90000"/>
              </a:lnSpc>
              <a:spcBef>
                <a:spcPts val="1000"/>
              </a:spcBef>
              <a:buClr>
                <a:schemeClr val="lt2"/>
              </a:buClr>
              <a:buFont typeface="Arial"/>
              <a:buNone/>
              <a:defRPr/>
            </a:lvl1pPr>
            <a:lvl2pPr marL="457200" marR="0" indent="0" algn="ctr" rtl="0">
              <a:lnSpc>
                <a:spcPct val="90000"/>
              </a:lnSpc>
              <a:spcBef>
                <a:spcPts val="500"/>
              </a:spcBef>
              <a:buClr>
                <a:srgbClr val="EDEDED"/>
              </a:buClr>
              <a:buFont typeface="Arial"/>
              <a:buNone/>
              <a:defRPr/>
            </a:lvl2pPr>
            <a:lvl3pPr marL="914400" marR="0" indent="0" algn="ctr" rtl="0">
              <a:lnSpc>
                <a:spcPct val="90000"/>
              </a:lnSpc>
              <a:spcBef>
                <a:spcPts val="500"/>
              </a:spcBef>
              <a:buClr>
                <a:srgbClr val="EDEDED"/>
              </a:buClr>
              <a:buFont typeface="Arial"/>
              <a:buNone/>
              <a:defRPr/>
            </a:lvl3pPr>
            <a:lvl4pPr marL="1371600" marR="0" indent="0" algn="ctr" rtl="0">
              <a:lnSpc>
                <a:spcPct val="90000"/>
              </a:lnSpc>
              <a:spcBef>
                <a:spcPts val="500"/>
              </a:spcBef>
              <a:buClr>
                <a:srgbClr val="EDEDED"/>
              </a:buClr>
              <a:buFont typeface="Arial"/>
              <a:buNone/>
              <a:defRPr/>
            </a:lvl4pPr>
            <a:lvl5pPr marL="1828800" marR="0" indent="0" algn="ctr" rtl="0">
              <a:lnSpc>
                <a:spcPct val="90000"/>
              </a:lnSpc>
              <a:spcBef>
                <a:spcPts val="500"/>
              </a:spcBef>
              <a:buClr>
                <a:srgbClr val="EDEDED"/>
              </a:buClr>
              <a:buFont typeface="Arial"/>
              <a:buNone/>
              <a:defRPr/>
            </a:lvl5pPr>
            <a:lvl6pPr marL="2286000" marR="0" indent="0" algn="ctr" rtl="0">
              <a:lnSpc>
                <a:spcPct val="90000"/>
              </a:lnSpc>
              <a:spcBef>
                <a:spcPts val="500"/>
              </a:spcBef>
              <a:buClr>
                <a:schemeClr val="lt1"/>
              </a:buClr>
              <a:buFont typeface="Arial"/>
              <a:buNone/>
              <a:defRPr/>
            </a:lvl6pPr>
            <a:lvl7pPr marL="2743200" marR="0" indent="0" algn="ctr" rtl="0">
              <a:lnSpc>
                <a:spcPct val="90000"/>
              </a:lnSpc>
              <a:spcBef>
                <a:spcPts val="500"/>
              </a:spcBef>
              <a:buClr>
                <a:schemeClr val="lt1"/>
              </a:buClr>
              <a:buFont typeface="Arial"/>
              <a:buNone/>
              <a:defRPr/>
            </a:lvl7pPr>
            <a:lvl8pPr marL="3200400" marR="0" indent="0" algn="ctr" rtl="0">
              <a:lnSpc>
                <a:spcPct val="90000"/>
              </a:lnSpc>
              <a:spcBef>
                <a:spcPts val="500"/>
              </a:spcBef>
              <a:buClr>
                <a:schemeClr val="lt1"/>
              </a:buClr>
              <a:buFont typeface="Arial"/>
              <a:buNone/>
              <a:defRPr/>
            </a:lvl8pPr>
            <a:lvl9pPr marL="3657600" marR="0" indent="0" algn="ctr" rtl="0">
              <a:lnSpc>
                <a:spcPct val="90000"/>
              </a:lnSpc>
              <a:spcBef>
                <a:spcPts val="500"/>
              </a:spcBef>
              <a:buClr>
                <a:schemeClr val="lt1"/>
              </a:buClr>
              <a:buFont typeface="Arial"/>
              <a:buNone/>
              <a:defRPr/>
            </a:lvl9pPr>
          </a:lstStyle>
          <a:p>
            <a:endParaRPr/>
          </a:p>
        </p:txBody>
      </p:sp>
      <p:sp>
        <p:nvSpPr>
          <p:cNvPr id="13" name="Shape 13"/>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4" name="Shape 14"/>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5" name="Shape 15"/>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EDEDED"/>
                </a:solidFill>
                <a:latin typeface="Cantarell"/>
                <a:ea typeface="Cantarell"/>
                <a:cs typeface="Cantarell"/>
                <a:sym typeface="Cantarell"/>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839787" y="4367160"/>
            <a:ext cx="10515599" cy="819355"/>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9" name="Shape 69"/>
          <p:cNvSpPr>
            <a:spLocks noGrp="1"/>
          </p:cNvSpPr>
          <p:nvPr>
            <p:ph type="pic" idx="2"/>
          </p:nvPr>
        </p:nvSpPr>
        <p:spPr>
          <a:xfrm>
            <a:off x="839787" y="987425"/>
            <a:ext cx="10515599" cy="3379734"/>
          </a:xfrm>
          <a:prstGeom prst="rect">
            <a:avLst/>
          </a:prstGeom>
          <a:noFill/>
          <a:ln>
            <a:noFill/>
          </a:ln>
        </p:spPr>
      </p:sp>
      <p:sp>
        <p:nvSpPr>
          <p:cNvPr id="70" name="Shape 70"/>
          <p:cNvSpPr txBox="1">
            <a:spLocks noGrp="1"/>
          </p:cNvSpPr>
          <p:nvPr>
            <p:ph type="body" idx="1"/>
          </p:nvPr>
        </p:nvSpPr>
        <p:spPr>
          <a:xfrm>
            <a:off x="839787" y="5186516"/>
            <a:ext cx="10514011" cy="682471"/>
          </a:xfrm>
          <a:prstGeom prst="rect">
            <a:avLst/>
          </a:prstGeom>
          <a:noFill/>
          <a:ln>
            <a:noFill/>
          </a:ln>
        </p:spPr>
        <p:txBody>
          <a:bodyPr lIns="91425" tIns="91425" rIns="91425" bIns="91425" anchor="t" anchorCtr="0"/>
          <a:lstStyle>
            <a:lvl1pPr marL="0" indent="0" rtl="0">
              <a:spcBef>
                <a:spcPts val="0"/>
              </a:spcBef>
              <a:buClr>
                <a:schemeClr val="lt2"/>
              </a:buClr>
              <a:buFont typeface="Cantarell"/>
              <a:buNone/>
              <a:defRPr/>
            </a:lvl1pPr>
            <a:lvl2pPr marL="457200" indent="0" rtl="0">
              <a:spcBef>
                <a:spcPts val="0"/>
              </a:spcBef>
              <a:buFont typeface="Cantarell"/>
              <a:buNone/>
              <a:defRPr/>
            </a:lvl2pPr>
            <a:lvl3pPr marL="914400" indent="0" rtl="0">
              <a:spcBef>
                <a:spcPts val="0"/>
              </a:spcBef>
              <a:buFont typeface="Cantarell"/>
              <a:buNone/>
              <a:defRPr/>
            </a:lvl3pPr>
            <a:lvl4pPr marL="1371600" indent="0" rtl="0">
              <a:spcBef>
                <a:spcPts val="0"/>
              </a:spcBef>
              <a:buFont typeface="Cantarell"/>
              <a:buNone/>
              <a:defRPr/>
            </a:lvl4pPr>
            <a:lvl5pPr marL="1828800" indent="0" rtl="0">
              <a:spcBef>
                <a:spcPts val="0"/>
              </a:spcBef>
              <a:buFont typeface="Cantarell"/>
              <a:buNone/>
              <a:defRPr/>
            </a:lvl5pPr>
            <a:lvl6pPr marL="2286000" indent="0" rtl="0">
              <a:spcBef>
                <a:spcPts val="0"/>
              </a:spcBef>
              <a:buFont typeface="Cantarell"/>
              <a:buNone/>
              <a:defRPr/>
            </a:lvl6pPr>
            <a:lvl7pPr marL="2743200" indent="0" rtl="0">
              <a:spcBef>
                <a:spcPts val="0"/>
              </a:spcBef>
              <a:buFont typeface="Cantarell"/>
              <a:buNone/>
              <a:defRPr/>
            </a:lvl7pPr>
            <a:lvl8pPr marL="3200400" indent="0" rtl="0">
              <a:spcBef>
                <a:spcPts val="0"/>
              </a:spcBef>
              <a:buFont typeface="Cantarell"/>
              <a:buNone/>
              <a:defRPr/>
            </a:lvl8pPr>
            <a:lvl9pPr marL="3657600" indent="0" rtl="0">
              <a:spcBef>
                <a:spcPts val="0"/>
              </a:spcBef>
              <a:buFont typeface="Cantarell"/>
              <a:buNone/>
              <a:defRPr/>
            </a:lvl9pPr>
          </a:lstStyle>
          <a:p>
            <a:endParaRPr/>
          </a:p>
        </p:txBody>
      </p:sp>
      <p:sp>
        <p:nvSpPr>
          <p:cNvPr id="71" name="Shape 71"/>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2" name="Shape 72"/>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3" name="Shape 73"/>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EDEDED"/>
                </a:solidFill>
                <a:latin typeface="Cantarell"/>
                <a:ea typeface="Cantarell"/>
                <a:cs typeface="Cantarell"/>
                <a:sym typeface="Cantarell"/>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Caption">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839787" y="365125"/>
            <a:ext cx="10515599" cy="3534343"/>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6" name="Shape 76"/>
          <p:cNvSpPr txBox="1">
            <a:spLocks noGrp="1"/>
          </p:cNvSpPr>
          <p:nvPr>
            <p:ph type="body" idx="1"/>
          </p:nvPr>
        </p:nvSpPr>
        <p:spPr>
          <a:xfrm>
            <a:off x="839787" y="4489398"/>
            <a:ext cx="10514011" cy="1501826"/>
          </a:xfrm>
          <a:prstGeom prst="rect">
            <a:avLst/>
          </a:prstGeom>
          <a:noFill/>
          <a:ln>
            <a:noFill/>
          </a:ln>
        </p:spPr>
        <p:txBody>
          <a:bodyPr lIns="91425" tIns="91425" rIns="91425" bIns="91425" anchor="ctr" anchorCtr="0"/>
          <a:lstStyle>
            <a:lvl1pPr marL="0" indent="0" rtl="0">
              <a:spcBef>
                <a:spcPts val="0"/>
              </a:spcBef>
              <a:buFont typeface="Cantarell"/>
              <a:buNone/>
              <a:defRPr/>
            </a:lvl1pPr>
            <a:lvl2pPr marL="457200" indent="0" rtl="0">
              <a:spcBef>
                <a:spcPts val="0"/>
              </a:spcBef>
              <a:buFont typeface="Cantarell"/>
              <a:buNone/>
              <a:defRPr/>
            </a:lvl2pPr>
            <a:lvl3pPr marL="914400" indent="0" rtl="0">
              <a:spcBef>
                <a:spcPts val="0"/>
              </a:spcBef>
              <a:buFont typeface="Cantarell"/>
              <a:buNone/>
              <a:defRPr/>
            </a:lvl3pPr>
            <a:lvl4pPr marL="1371600" indent="0" rtl="0">
              <a:spcBef>
                <a:spcPts val="0"/>
              </a:spcBef>
              <a:buFont typeface="Cantarell"/>
              <a:buNone/>
              <a:defRPr/>
            </a:lvl4pPr>
            <a:lvl5pPr marL="1828800" indent="0" rtl="0">
              <a:spcBef>
                <a:spcPts val="0"/>
              </a:spcBef>
              <a:buFont typeface="Cantarell"/>
              <a:buNone/>
              <a:defRPr/>
            </a:lvl5pPr>
            <a:lvl6pPr marL="2286000" indent="0" rtl="0">
              <a:spcBef>
                <a:spcPts val="0"/>
              </a:spcBef>
              <a:buFont typeface="Cantarell"/>
              <a:buNone/>
              <a:defRPr/>
            </a:lvl6pPr>
            <a:lvl7pPr marL="2743200" indent="0" rtl="0">
              <a:spcBef>
                <a:spcPts val="0"/>
              </a:spcBef>
              <a:buFont typeface="Cantarell"/>
              <a:buNone/>
              <a:defRPr/>
            </a:lvl7pPr>
            <a:lvl8pPr marL="3200400" indent="0" rtl="0">
              <a:spcBef>
                <a:spcPts val="0"/>
              </a:spcBef>
              <a:buFont typeface="Cantarell"/>
              <a:buNone/>
              <a:defRPr/>
            </a:lvl8pPr>
            <a:lvl9pPr marL="3657600" indent="0" rtl="0">
              <a:spcBef>
                <a:spcPts val="0"/>
              </a:spcBef>
              <a:buFont typeface="Cantarell"/>
              <a:buNone/>
              <a:defRPr/>
            </a:lvl9pPr>
          </a:lstStyle>
          <a:p>
            <a:endParaRPr/>
          </a:p>
        </p:txBody>
      </p:sp>
      <p:sp>
        <p:nvSpPr>
          <p:cNvPr id="77" name="Shape 77"/>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8" name="Shape 78"/>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9" name="Shape 79"/>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EDEDED"/>
                </a:solidFill>
                <a:latin typeface="Cantarell"/>
                <a:ea typeface="Cantarell"/>
                <a:cs typeface="Cantarell"/>
                <a:sym typeface="Cantarell"/>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Quote with Caption">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1446212" y="365125"/>
            <a:ext cx="9302752" cy="2992903"/>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2" name="Shape 82"/>
          <p:cNvSpPr txBox="1">
            <a:spLocks noGrp="1"/>
          </p:cNvSpPr>
          <p:nvPr>
            <p:ph type="body" idx="1"/>
          </p:nvPr>
        </p:nvSpPr>
        <p:spPr>
          <a:xfrm>
            <a:off x="1720643" y="3365557"/>
            <a:ext cx="8752299" cy="548967"/>
          </a:xfrm>
          <a:prstGeom prst="rect">
            <a:avLst/>
          </a:prstGeom>
          <a:noFill/>
          <a:ln>
            <a:noFill/>
          </a:ln>
        </p:spPr>
        <p:txBody>
          <a:bodyPr lIns="91425" tIns="91425" rIns="91425" bIns="91425" anchor="t" anchorCtr="0"/>
          <a:lstStyle>
            <a:lvl1pPr marL="0" indent="0" rtl="0">
              <a:spcBef>
                <a:spcPts val="0"/>
              </a:spcBef>
              <a:buFont typeface="Cantarell"/>
              <a:buNone/>
              <a:defRPr/>
            </a:lvl1pPr>
            <a:lvl2pPr marL="457200" indent="0" rtl="0">
              <a:spcBef>
                <a:spcPts val="0"/>
              </a:spcBef>
              <a:buFont typeface="Cantarell"/>
              <a:buNone/>
              <a:defRPr/>
            </a:lvl2pPr>
            <a:lvl3pPr marL="914400" indent="0" rtl="0">
              <a:spcBef>
                <a:spcPts val="0"/>
              </a:spcBef>
              <a:buFont typeface="Cantarell"/>
              <a:buNone/>
              <a:defRPr/>
            </a:lvl3pPr>
            <a:lvl4pPr marL="1371600" indent="0" rtl="0">
              <a:spcBef>
                <a:spcPts val="0"/>
              </a:spcBef>
              <a:buFont typeface="Cantarell"/>
              <a:buNone/>
              <a:defRPr/>
            </a:lvl4pPr>
            <a:lvl5pPr marL="1828800" indent="0" rtl="0">
              <a:spcBef>
                <a:spcPts val="0"/>
              </a:spcBef>
              <a:buFont typeface="Cantarell"/>
              <a:buNone/>
              <a:defRPr/>
            </a:lvl5pPr>
            <a:lvl6pPr marL="2286000" indent="0" rtl="0">
              <a:spcBef>
                <a:spcPts val="0"/>
              </a:spcBef>
              <a:buFont typeface="Cantarell"/>
              <a:buNone/>
              <a:defRPr/>
            </a:lvl6pPr>
            <a:lvl7pPr marL="2743200" indent="0" rtl="0">
              <a:spcBef>
                <a:spcPts val="0"/>
              </a:spcBef>
              <a:buFont typeface="Cantarell"/>
              <a:buNone/>
              <a:defRPr/>
            </a:lvl7pPr>
            <a:lvl8pPr marL="3200400" indent="0" rtl="0">
              <a:spcBef>
                <a:spcPts val="0"/>
              </a:spcBef>
              <a:buFont typeface="Cantarell"/>
              <a:buNone/>
              <a:defRPr/>
            </a:lvl8pPr>
            <a:lvl9pPr marL="3657600" indent="0" rtl="0">
              <a:spcBef>
                <a:spcPts val="0"/>
              </a:spcBef>
              <a:buFont typeface="Cantarell"/>
              <a:buNone/>
              <a:defRPr/>
            </a:lvl9pPr>
          </a:lstStyle>
          <a:p>
            <a:endParaRPr/>
          </a:p>
        </p:txBody>
      </p:sp>
      <p:sp>
        <p:nvSpPr>
          <p:cNvPr id="83" name="Shape 83"/>
          <p:cNvSpPr txBox="1">
            <a:spLocks noGrp="1"/>
          </p:cNvSpPr>
          <p:nvPr>
            <p:ph type="body" idx="2"/>
          </p:nvPr>
        </p:nvSpPr>
        <p:spPr>
          <a:xfrm>
            <a:off x="838200" y="4501728"/>
            <a:ext cx="10512423" cy="1489496"/>
          </a:xfrm>
          <a:prstGeom prst="rect">
            <a:avLst/>
          </a:prstGeom>
          <a:noFill/>
          <a:ln>
            <a:noFill/>
          </a:ln>
        </p:spPr>
        <p:txBody>
          <a:bodyPr lIns="91425" tIns="91425" rIns="91425" bIns="91425" anchor="ctr" anchorCtr="0"/>
          <a:lstStyle>
            <a:lvl1pPr marL="0" indent="0" rtl="0">
              <a:spcBef>
                <a:spcPts val="0"/>
              </a:spcBef>
              <a:buFont typeface="Cantarell"/>
              <a:buNone/>
              <a:defRPr/>
            </a:lvl1pPr>
            <a:lvl2pPr marL="457200" indent="0" rtl="0">
              <a:spcBef>
                <a:spcPts val="0"/>
              </a:spcBef>
              <a:buFont typeface="Cantarell"/>
              <a:buNone/>
              <a:defRPr/>
            </a:lvl2pPr>
            <a:lvl3pPr marL="914400" indent="0" rtl="0">
              <a:spcBef>
                <a:spcPts val="0"/>
              </a:spcBef>
              <a:buFont typeface="Cantarell"/>
              <a:buNone/>
              <a:defRPr/>
            </a:lvl3pPr>
            <a:lvl4pPr marL="1371600" indent="0" rtl="0">
              <a:spcBef>
                <a:spcPts val="0"/>
              </a:spcBef>
              <a:buFont typeface="Cantarell"/>
              <a:buNone/>
              <a:defRPr/>
            </a:lvl4pPr>
            <a:lvl5pPr marL="1828800" indent="0" rtl="0">
              <a:spcBef>
                <a:spcPts val="0"/>
              </a:spcBef>
              <a:buFont typeface="Cantarell"/>
              <a:buNone/>
              <a:defRPr/>
            </a:lvl5pPr>
            <a:lvl6pPr marL="2286000" indent="0" rtl="0">
              <a:spcBef>
                <a:spcPts val="0"/>
              </a:spcBef>
              <a:buFont typeface="Cantarell"/>
              <a:buNone/>
              <a:defRPr/>
            </a:lvl6pPr>
            <a:lvl7pPr marL="2743200" indent="0" rtl="0">
              <a:spcBef>
                <a:spcPts val="0"/>
              </a:spcBef>
              <a:buFont typeface="Cantarell"/>
              <a:buNone/>
              <a:defRPr/>
            </a:lvl7pPr>
            <a:lvl8pPr marL="3200400" indent="0" rtl="0">
              <a:spcBef>
                <a:spcPts val="0"/>
              </a:spcBef>
              <a:buFont typeface="Cantarell"/>
              <a:buNone/>
              <a:defRPr/>
            </a:lvl8pPr>
            <a:lvl9pPr marL="3657600" indent="0" rtl="0">
              <a:spcBef>
                <a:spcPts val="0"/>
              </a:spcBef>
              <a:buFont typeface="Cantarell"/>
              <a:buNone/>
              <a:defRPr/>
            </a:lvl9pPr>
          </a:lstStyle>
          <a:p>
            <a:endParaRPr/>
          </a:p>
        </p:txBody>
      </p:sp>
      <p:sp>
        <p:nvSpPr>
          <p:cNvPr id="84" name="Shape 84"/>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5" name="Shape 85"/>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6" name="Shape 86"/>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EDEDED"/>
                </a:solidFill>
                <a:latin typeface="Cantarell"/>
                <a:ea typeface="Cantarell"/>
                <a:cs typeface="Cantarell"/>
                <a:sym typeface="Cantarell"/>
              </a:defRPr>
            </a:lvl1pPr>
          </a:lstStyle>
          <a:p>
            <a:pPr marL="0" lvl="0" indent="0">
              <a:spcBef>
                <a:spcPts val="0"/>
              </a:spcBef>
              <a:buSzPct val="25000"/>
              <a:buNone/>
            </a:pPr>
            <a:fld id="{00000000-1234-1234-1234-123412341234}" type="slidenum">
              <a:rPr lang="en-US"/>
              <a:t>‹#›</a:t>
            </a:fld>
            <a:endParaRPr lang="en-US"/>
          </a:p>
        </p:txBody>
      </p:sp>
      <p:sp>
        <p:nvSpPr>
          <p:cNvPr id="87" name="Shape 87"/>
          <p:cNvSpPr txBox="1"/>
          <p:nvPr/>
        </p:nvSpPr>
        <p:spPr>
          <a:xfrm>
            <a:off x="1111044" y="786824"/>
            <a:ext cx="609599" cy="584776"/>
          </a:xfrm>
          <a:prstGeom prst="rect">
            <a:avLst/>
          </a:prstGeom>
          <a:noFill/>
          <a:ln>
            <a:noFill/>
          </a:ln>
        </p:spPr>
        <p:txBody>
          <a:bodyPr lIns="91425" tIns="45700" rIns="91425" bIns="45700" anchor="ctr" anchorCtr="0">
            <a:noAutofit/>
          </a:bodyPr>
          <a:lstStyle/>
          <a:p>
            <a:pPr marL="0" marR="0" lvl="0" indent="0" algn="l" rtl="0">
              <a:spcBef>
                <a:spcPts val="0"/>
              </a:spcBef>
              <a:buClr>
                <a:schemeClr val="lt1"/>
              </a:buClr>
              <a:buSzPct val="25000"/>
              <a:buFont typeface="Cantarell"/>
              <a:buNone/>
            </a:pPr>
            <a:r>
              <a:rPr lang="en-US" sz="8000" b="0" i="0" u="none" strike="noStrike" cap="none" baseline="0">
                <a:solidFill>
                  <a:schemeClr val="lt1"/>
                </a:solidFill>
                <a:latin typeface="Cantarell"/>
                <a:ea typeface="Cantarell"/>
                <a:cs typeface="Cantarell"/>
                <a:sym typeface="Cantarell"/>
              </a:rPr>
              <a:t>“</a:t>
            </a:r>
          </a:p>
        </p:txBody>
      </p:sp>
      <p:sp>
        <p:nvSpPr>
          <p:cNvPr id="88" name="Shape 88"/>
          <p:cNvSpPr txBox="1"/>
          <p:nvPr/>
        </p:nvSpPr>
        <p:spPr>
          <a:xfrm>
            <a:off x="10437811" y="2743200"/>
            <a:ext cx="609599" cy="584776"/>
          </a:xfrm>
          <a:prstGeom prst="rect">
            <a:avLst/>
          </a:prstGeom>
          <a:noFill/>
          <a:ln>
            <a:noFill/>
          </a:ln>
        </p:spPr>
        <p:txBody>
          <a:bodyPr lIns="91425" tIns="45700" rIns="91425" bIns="45700" anchor="ctr" anchorCtr="0">
            <a:noAutofit/>
          </a:bodyPr>
          <a:lstStyle/>
          <a:p>
            <a:pPr marL="0" marR="0" lvl="0" indent="0" algn="r" rtl="0">
              <a:spcBef>
                <a:spcPts val="0"/>
              </a:spcBef>
              <a:buClr>
                <a:schemeClr val="lt1"/>
              </a:buClr>
              <a:buSzPct val="25000"/>
              <a:buFont typeface="Cantarell"/>
              <a:buNone/>
            </a:pPr>
            <a:r>
              <a:rPr lang="en-US" sz="8000" b="0" i="0" u="none" strike="noStrike" cap="none" baseline="0">
                <a:solidFill>
                  <a:schemeClr val="lt1"/>
                </a:solidFill>
                <a:latin typeface="Cantarell"/>
                <a:ea typeface="Cantarell"/>
                <a:cs typeface="Cantarell"/>
                <a:sym typeface="Cantarell"/>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Name Car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839787" y="2326966"/>
            <a:ext cx="10515599" cy="2511834"/>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1" name="Shape 91"/>
          <p:cNvSpPr txBox="1">
            <a:spLocks noGrp="1"/>
          </p:cNvSpPr>
          <p:nvPr>
            <p:ph type="body" idx="1"/>
          </p:nvPr>
        </p:nvSpPr>
        <p:spPr>
          <a:xfrm>
            <a:off x="839787" y="4850580"/>
            <a:ext cx="10514011" cy="1140643"/>
          </a:xfrm>
          <a:prstGeom prst="rect">
            <a:avLst/>
          </a:prstGeom>
          <a:noFill/>
          <a:ln>
            <a:noFill/>
          </a:ln>
        </p:spPr>
        <p:txBody>
          <a:bodyPr lIns="91425" tIns="91425" rIns="91425" bIns="91425" anchor="t" anchorCtr="0"/>
          <a:lstStyle>
            <a:lvl1pPr marL="0" indent="0" rtl="0">
              <a:spcBef>
                <a:spcPts val="0"/>
              </a:spcBef>
              <a:buFont typeface="Cantarell"/>
              <a:buNone/>
              <a:defRPr/>
            </a:lvl1pPr>
            <a:lvl2pPr marL="457200" indent="0" rtl="0">
              <a:spcBef>
                <a:spcPts val="0"/>
              </a:spcBef>
              <a:buFont typeface="Cantarell"/>
              <a:buNone/>
              <a:defRPr/>
            </a:lvl2pPr>
            <a:lvl3pPr marL="914400" indent="0" rtl="0">
              <a:spcBef>
                <a:spcPts val="0"/>
              </a:spcBef>
              <a:buFont typeface="Cantarell"/>
              <a:buNone/>
              <a:defRPr/>
            </a:lvl3pPr>
            <a:lvl4pPr marL="1371600" indent="0" rtl="0">
              <a:spcBef>
                <a:spcPts val="0"/>
              </a:spcBef>
              <a:buFont typeface="Cantarell"/>
              <a:buNone/>
              <a:defRPr/>
            </a:lvl4pPr>
            <a:lvl5pPr marL="1828800" indent="0" rtl="0">
              <a:spcBef>
                <a:spcPts val="0"/>
              </a:spcBef>
              <a:buFont typeface="Cantarell"/>
              <a:buNone/>
              <a:defRPr/>
            </a:lvl5pPr>
            <a:lvl6pPr marL="2286000" indent="0" rtl="0">
              <a:spcBef>
                <a:spcPts val="0"/>
              </a:spcBef>
              <a:buFont typeface="Cantarell"/>
              <a:buNone/>
              <a:defRPr/>
            </a:lvl6pPr>
            <a:lvl7pPr marL="2743200" indent="0" rtl="0">
              <a:spcBef>
                <a:spcPts val="0"/>
              </a:spcBef>
              <a:buFont typeface="Cantarell"/>
              <a:buNone/>
              <a:defRPr/>
            </a:lvl7pPr>
            <a:lvl8pPr marL="3200400" indent="0" rtl="0">
              <a:spcBef>
                <a:spcPts val="0"/>
              </a:spcBef>
              <a:buFont typeface="Cantarell"/>
              <a:buNone/>
              <a:defRPr/>
            </a:lvl8pPr>
            <a:lvl9pPr marL="3657600" indent="0" rtl="0">
              <a:spcBef>
                <a:spcPts val="0"/>
              </a:spcBef>
              <a:buFont typeface="Cantarell"/>
              <a:buNone/>
              <a:defRPr/>
            </a:lvl9pPr>
          </a:lstStyle>
          <a:p>
            <a:endParaRPr/>
          </a:p>
        </p:txBody>
      </p:sp>
      <p:sp>
        <p:nvSpPr>
          <p:cNvPr id="92" name="Shape 92"/>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3" name="Shape 93"/>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4" name="Shape 94"/>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EDEDED"/>
                </a:solidFill>
                <a:latin typeface="Cantarell"/>
                <a:ea typeface="Cantarell"/>
                <a:cs typeface="Cantarell"/>
                <a:sym typeface="Cantarell"/>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 Column">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algn="l" rtl="0">
              <a:lnSpc>
                <a:spcPct val="90000"/>
              </a:lnSpc>
              <a:spcBef>
                <a:spcPts val="0"/>
              </a:spcBef>
              <a:buClr>
                <a:srgbClr val="EDEDED"/>
              </a:buClr>
              <a:buFont typeface="Cantarel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7" name="Shape 97"/>
          <p:cNvSpPr txBox="1">
            <a:spLocks noGrp="1"/>
          </p:cNvSpPr>
          <p:nvPr>
            <p:ph type="body" idx="1"/>
          </p:nvPr>
        </p:nvSpPr>
        <p:spPr>
          <a:xfrm>
            <a:off x="1337282" y="1885950"/>
            <a:ext cx="2946865" cy="576262"/>
          </a:xfrm>
          <a:prstGeom prst="rect">
            <a:avLst/>
          </a:prstGeom>
          <a:noFill/>
          <a:ln>
            <a:noFill/>
          </a:ln>
        </p:spPr>
        <p:txBody>
          <a:bodyPr lIns="91425" tIns="91425" rIns="91425" bIns="91425" anchor="b" anchorCtr="0"/>
          <a:lstStyle>
            <a:lvl1pPr marL="0" indent="0" rtl="0">
              <a:spcBef>
                <a:spcPts val="0"/>
              </a:spcBef>
              <a:buClr>
                <a:schemeClr val="lt2"/>
              </a:buClr>
              <a:buFont typeface="Cantarell"/>
              <a:buNone/>
              <a:defRPr/>
            </a:lvl1pPr>
            <a:lvl2pPr marL="457200" indent="0" rtl="0">
              <a:spcBef>
                <a:spcPts val="0"/>
              </a:spcBef>
              <a:buFont typeface="Cantarell"/>
              <a:buNone/>
              <a:defRPr/>
            </a:lvl2pPr>
            <a:lvl3pPr marL="914400" indent="0" rtl="0">
              <a:spcBef>
                <a:spcPts val="0"/>
              </a:spcBef>
              <a:buFont typeface="Cantarell"/>
              <a:buNone/>
              <a:defRPr/>
            </a:lvl3pPr>
            <a:lvl4pPr marL="1371600" indent="0" rtl="0">
              <a:spcBef>
                <a:spcPts val="0"/>
              </a:spcBef>
              <a:buFont typeface="Cantarell"/>
              <a:buNone/>
              <a:defRPr/>
            </a:lvl4pPr>
            <a:lvl5pPr marL="1828800" indent="0" rtl="0">
              <a:spcBef>
                <a:spcPts val="0"/>
              </a:spcBef>
              <a:buFont typeface="Cantarell"/>
              <a:buNone/>
              <a:defRPr/>
            </a:lvl5pPr>
            <a:lvl6pPr marL="2286000" indent="0" rtl="0">
              <a:spcBef>
                <a:spcPts val="0"/>
              </a:spcBef>
              <a:buFont typeface="Cantarell"/>
              <a:buNone/>
              <a:defRPr/>
            </a:lvl6pPr>
            <a:lvl7pPr marL="2743200" indent="0" rtl="0">
              <a:spcBef>
                <a:spcPts val="0"/>
              </a:spcBef>
              <a:buFont typeface="Cantarell"/>
              <a:buNone/>
              <a:defRPr/>
            </a:lvl7pPr>
            <a:lvl8pPr marL="3200400" indent="0" rtl="0">
              <a:spcBef>
                <a:spcPts val="0"/>
              </a:spcBef>
              <a:buFont typeface="Cantarell"/>
              <a:buNone/>
              <a:defRPr/>
            </a:lvl8pPr>
            <a:lvl9pPr marL="3657600" indent="0" rtl="0">
              <a:spcBef>
                <a:spcPts val="0"/>
              </a:spcBef>
              <a:buFont typeface="Cantarell"/>
              <a:buNone/>
              <a:defRPr/>
            </a:lvl9pPr>
          </a:lstStyle>
          <a:p>
            <a:endParaRPr/>
          </a:p>
        </p:txBody>
      </p:sp>
      <p:sp>
        <p:nvSpPr>
          <p:cNvPr id="98" name="Shape 98"/>
          <p:cNvSpPr txBox="1">
            <a:spLocks noGrp="1"/>
          </p:cNvSpPr>
          <p:nvPr>
            <p:ph type="body" idx="2"/>
          </p:nvPr>
        </p:nvSpPr>
        <p:spPr>
          <a:xfrm>
            <a:off x="1356798" y="2571750"/>
            <a:ext cx="2927350" cy="3589337"/>
          </a:xfrm>
          <a:prstGeom prst="rect">
            <a:avLst/>
          </a:prstGeom>
          <a:noFill/>
          <a:ln>
            <a:noFill/>
          </a:ln>
        </p:spPr>
        <p:txBody>
          <a:bodyPr lIns="91425" tIns="91425" rIns="91425" bIns="91425" anchor="t" anchorCtr="0"/>
          <a:lstStyle>
            <a:lvl1pPr marL="0" indent="0" rtl="0">
              <a:spcBef>
                <a:spcPts val="0"/>
              </a:spcBef>
              <a:buFont typeface="Cantarell"/>
              <a:buNone/>
              <a:defRPr/>
            </a:lvl1pPr>
            <a:lvl2pPr marL="457200" indent="0" rtl="0">
              <a:spcBef>
                <a:spcPts val="0"/>
              </a:spcBef>
              <a:buFont typeface="Cantarell"/>
              <a:buNone/>
              <a:defRPr/>
            </a:lvl2pPr>
            <a:lvl3pPr marL="914400" indent="0" rtl="0">
              <a:spcBef>
                <a:spcPts val="0"/>
              </a:spcBef>
              <a:buFont typeface="Cantarell"/>
              <a:buNone/>
              <a:defRPr/>
            </a:lvl3pPr>
            <a:lvl4pPr marL="1371600" indent="0" rtl="0">
              <a:spcBef>
                <a:spcPts val="0"/>
              </a:spcBef>
              <a:buFont typeface="Cantarell"/>
              <a:buNone/>
              <a:defRPr/>
            </a:lvl4pPr>
            <a:lvl5pPr marL="1828800" indent="0" rtl="0">
              <a:spcBef>
                <a:spcPts val="0"/>
              </a:spcBef>
              <a:buFont typeface="Cantarell"/>
              <a:buNone/>
              <a:defRPr/>
            </a:lvl5pPr>
            <a:lvl6pPr marL="2286000" indent="0" rtl="0">
              <a:spcBef>
                <a:spcPts val="0"/>
              </a:spcBef>
              <a:buFont typeface="Cantarell"/>
              <a:buNone/>
              <a:defRPr/>
            </a:lvl6pPr>
            <a:lvl7pPr marL="2743200" indent="0" rtl="0">
              <a:spcBef>
                <a:spcPts val="0"/>
              </a:spcBef>
              <a:buFont typeface="Cantarell"/>
              <a:buNone/>
              <a:defRPr/>
            </a:lvl7pPr>
            <a:lvl8pPr marL="3200400" indent="0" rtl="0">
              <a:spcBef>
                <a:spcPts val="0"/>
              </a:spcBef>
              <a:buFont typeface="Cantarell"/>
              <a:buNone/>
              <a:defRPr/>
            </a:lvl8pPr>
            <a:lvl9pPr marL="3657600" indent="0" rtl="0">
              <a:spcBef>
                <a:spcPts val="0"/>
              </a:spcBef>
              <a:buFont typeface="Cantarell"/>
              <a:buNone/>
              <a:defRPr/>
            </a:lvl9pPr>
          </a:lstStyle>
          <a:p>
            <a:endParaRPr/>
          </a:p>
        </p:txBody>
      </p:sp>
      <p:sp>
        <p:nvSpPr>
          <p:cNvPr id="99" name="Shape 99"/>
          <p:cNvSpPr txBox="1">
            <a:spLocks noGrp="1"/>
          </p:cNvSpPr>
          <p:nvPr>
            <p:ph type="body" idx="3"/>
          </p:nvPr>
        </p:nvSpPr>
        <p:spPr>
          <a:xfrm>
            <a:off x="4587994" y="1885950"/>
            <a:ext cx="2936241" cy="576262"/>
          </a:xfrm>
          <a:prstGeom prst="rect">
            <a:avLst/>
          </a:prstGeom>
          <a:noFill/>
          <a:ln>
            <a:noFill/>
          </a:ln>
        </p:spPr>
        <p:txBody>
          <a:bodyPr lIns="91425" tIns="91425" rIns="91425" bIns="91425" anchor="b" anchorCtr="0"/>
          <a:lstStyle>
            <a:lvl1pPr rtl="0">
              <a:spcBef>
                <a:spcPts val="0"/>
              </a:spcBef>
              <a:buClr>
                <a:schemeClr val="lt2"/>
              </a:buClr>
              <a:buFont typeface="Cantarel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0" name="Shape 100"/>
          <p:cNvSpPr txBox="1">
            <a:spLocks noGrp="1"/>
          </p:cNvSpPr>
          <p:nvPr>
            <p:ph type="body" idx="4"/>
          </p:nvPr>
        </p:nvSpPr>
        <p:spPr>
          <a:xfrm>
            <a:off x="4577441" y="2571750"/>
            <a:ext cx="2946793" cy="3589337"/>
          </a:xfrm>
          <a:prstGeom prst="rect">
            <a:avLst/>
          </a:prstGeom>
          <a:noFill/>
          <a:ln>
            <a:noFill/>
          </a:ln>
        </p:spPr>
        <p:txBody>
          <a:bodyPr lIns="91425" tIns="91425" rIns="91425" bIns="91425" anchor="t" anchorCtr="0"/>
          <a:lstStyle>
            <a:lvl1pPr marL="0" indent="0" rtl="0">
              <a:spcBef>
                <a:spcPts val="0"/>
              </a:spcBef>
              <a:buFont typeface="Cantarell"/>
              <a:buNone/>
              <a:defRPr/>
            </a:lvl1pPr>
            <a:lvl2pPr marL="457200" indent="0" rtl="0">
              <a:spcBef>
                <a:spcPts val="0"/>
              </a:spcBef>
              <a:buFont typeface="Cantarell"/>
              <a:buNone/>
              <a:defRPr/>
            </a:lvl2pPr>
            <a:lvl3pPr marL="914400" indent="0" rtl="0">
              <a:spcBef>
                <a:spcPts val="0"/>
              </a:spcBef>
              <a:buFont typeface="Cantarell"/>
              <a:buNone/>
              <a:defRPr/>
            </a:lvl3pPr>
            <a:lvl4pPr marL="1371600" indent="0" rtl="0">
              <a:spcBef>
                <a:spcPts val="0"/>
              </a:spcBef>
              <a:buFont typeface="Cantarell"/>
              <a:buNone/>
              <a:defRPr/>
            </a:lvl4pPr>
            <a:lvl5pPr marL="1828800" indent="0" rtl="0">
              <a:spcBef>
                <a:spcPts val="0"/>
              </a:spcBef>
              <a:buFont typeface="Cantarell"/>
              <a:buNone/>
              <a:defRPr/>
            </a:lvl5pPr>
            <a:lvl6pPr marL="2286000" indent="0" rtl="0">
              <a:spcBef>
                <a:spcPts val="0"/>
              </a:spcBef>
              <a:buFont typeface="Cantarell"/>
              <a:buNone/>
              <a:defRPr/>
            </a:lvl6pPr>
            <a:lvl7pPr marL="2743200" indent="0" rtl="0">
              <a:spcBef>
                <a:spcPts val="0"/>
              </a:spcBef>
              <a:buFont typeface="Cantarell"/>
              <a:buNone/>
              <a:defRPr/>
            </a:lvl7pPr>
            <a:lvl8pPr marL="3200400" indent="0" rtl="0">
              <a:spcBef>
                <a:spcPts val="0"/>
              </a:spcBef>
              <a:buFont typeface="Cantarell"/>
              <a:buNone/>
              <a:defRPr/>
            </a:lvl8pPr>
            <a:lvl9pPr marL="3657600" indent="0" rtl="0">
              <a:spcBef>
                <a:spcPts val="0"/>
              </a:spcBef>
              <a:buFont typeface="Cantarell"/>
              <a:buNone/>
              <a:defRPr/>
            </a:lvl9pPr>
          </a:lstStyle>
          <a:p>
            <a:endParaRPr/>
          </a:p>
        </p:txBody>
      </p:sp>
      <p:sp>
        <p:nvSpPr>
          <p:cNvPr id="101" name="Shape 101"/>
          <p:cNvSpPr txBox="1">
            <a:spLocks noGrp="1"/>
          </p:cNvSpPr>
          <p:nvPr>
            <p:ph type="body" idx="5"/>
          </p:nvPr>
        </p:nvSpPr>
        <p:spPr>
          <a:xfrm>
            <a:off x="7829035" y="1885950"/>
            <a:ext cx="2932112" cy="576262"/>
          </a:xfrm>
          <a:prstGeom prst="rect">
            <a:avLst/>
          </a:prstGeom>
          <a:noFill/>
          <a:ln>
            <a:noFill/>
          </a:ln>
        </p:spPr>
        <p:txBody>
          <a:bodyPr lIns="91425" tIns="91425" rIns="91425" bIns="91425" anchor="b" anchorCtr="0"/>
          <a:lstStyle>
            <a:lvl1pPr rtl="0">
              <a:spcBef>
                <a:spcPts val="0"/>
              </a:spcBef>
              <a:buClr>
                <a:schemeClr val="lt2"/>
              </a:buClr>
              <a:buFont typeface="Cantarel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2" name="Shape 102"/>
          <p:cNvSpPr txBox="1">
            <a:spLocks noGrp="1"/>
          </p:cNvSpPr>
          <p:nvPr>
            <p:ph type="body" idx="6"/>
          </p:nvPr>
        </p:nvSpPr>
        <p:spPr>
          <a:xfrm>
            <a:off x="7829035" y="2571750"/>
            <a:ext cx="2932112" cy="3589337"/>
          </a:xfrm>
          <a:prstGeom prst="rect">
            <a:avLst/>
          </a:prstGeom>
          <a:noFill/>
          <a:ln>
            <a:noFill/>
          </a:ln>
        </p:spPr>
        <p:txBody>
          <a:bodyPr lIns="91425" tIns="91425" rIns="91425" bIns="91425" anchor="t" anchorCtr="0"/>
          <a:lstStyle>
            <a:lvl1pPr marL="0" indent="0" rtl="0">
              <a:spcBef>
                <a:spcPts val="0"/>
              </a:spcBef>
              <a:buFont typeface="Cantarell"/>
              <a:buNone/>
              <a:defRPr/>
            </a:lvl1pPr>
            <a:lvl2pPr marL="457200" indent="0" rtl="0">
              <a:spcBef>
                <a:spcPts val="0"/>
              </a:spcBef>
              <a:buFont typeface="Cantarell"/>
              <a:buNone/>
              <a:defRPr/>
            </a:lvl2pPr>
            <a:lvl3pPr marL="914400" indent="0" rtl="0">
              <a:spcBef>
                <a:spcPts val="0"/>
              </a:spcBef>
              <a:buFont typeface="Cantarell"/>
              <a:buNone/>
              <a:defRPr/>
            </a:lvl3pPr>
            <a:lvl4pPr marL="1371600" indent="0" rtl="0">
              <a:spcBef>
                <a:spcPts val="0"/>
              </a:spcBef>
              <a:buFont typeface="Cantarell"/>
              <a:buNone/>
              <a:defRPr/>
            </a:lvl4pPr>
            <a:lvl5pPr marL="1828800" indent="0" rtl="0">
              <a:spcBef>
                <a:spcPts val="0"/>
              </a:spcBef>
              <a:buFont typeface="Cantarell"/>
              <a:buNone/>
              <a:defRPr/>
            </a:lvl5pPr>
            <a:lvl6pPr marL="2286000" indent="0" rtl="0">
              <a:spcBef>
                <a:spcPts val="0"/>
              </a:spcBef>
              <a:buFont typeface="Cantarell"/>
              <a:buNone/>
              <a:defRPr/>
            </a:lvl6pPr>
            <a:lvl7pPr marL="2743200" indent="0" rtl="0">
              <a:spcBef>
                <a:spcPts val="0"/>
              </a:spcBef>
              <a:buFont typeface="Cantarell"/>
              <a:buNone/>
              <a:defRPr/>
            </a:lvl7pPr>
            <a:lvl8pPr marL="3200400" indent="0" rtl="0">
              <a:spcBef>
                <a:spcPts val="0"/>
              </a:spcBef>
              <a:buFont typeface="Cantarell"/>
              <a:buNone/>
              <a:defRPr/>
            </a:lvl8pPr>
            <a:lvl9pPr marL="3657600" indent="0" rtl="0">
              <a:spcBef>
                <a:spcPts val="0"/>
              </a:spcBef>
              <a:buFont typeface="Cantarell"/>
              <a:buNone/>
              <a:defRPr/>
            </a:lvl9pPr>
          </a:lstStyle>
          <a:p>
            <a:endParaRPr/>
          </a:p>
        </p:txBody>
      </p:sp>
      <p:sp>
        <p:nvSpPr>
          <p:cNvPr id="103" name="Shape 103"/>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04" name="Shape 104"/>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05" name="Shape 105"/>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EDEDED"/>
                </a:solidFill>
                <a:latin typeface="Cantarell"/>
                <a:ea typeface="Cantarell"/>
                <a:cs typeface="Cantarell"/>
                <a:sym typeface="Cantarell"/>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 Picture Column">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algn="l" rtl="0">
              <a:lnSpc>
                <a:spcPct val="90000"/>
              </a:lnSpc>
              <a:spcBef>
                <a:spcPts val="0"/>
              </a:spcBef>
              <a:buClr>
                <a:srgbClr val="EDEDED"/>
              </a:buClr>
              <a:buFont typeface="Cantarel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8" name="Shape 108"/>
          <p:cNvSpPr txBox="1">
            <a:spLocks noGrp="1"/>
          </p:cNvSpPr>
          <p:nvPr>
            <p:ph type="body" idx="1"/>
          </p:nvPr>
        </p:nvSpPr>
        <p:spPr>
          <a:xfrm>
            <a:off x="1332084" y="4297503"/>
            <a:ext cx="2940049" cy="576262"/>
          </a:xfrm>
          <a:prstGeom prst="rect">
            <a:avLst/>
          </a:prstGeom>
          <a:noFill/>
          <a:ln>
            <a:noFill/>
          </a:ln>
        </p:spPr>
        <p:txBody>
          <a:bodyPr lIns="91425" tIns="91425" rIns="91425" bIns="91425" anchor="b" anchorCtr="0"/>
          <a:lstStyle>
            <a:lvl1pPr marL="0" indent="0" rtl="0">
              <a:spcBef>
                <a:spcPts val="0"/>
              </a:spcBef>
              <a:buClr>
                <a:srgbClr val="EDEDED"/>
              </a:buClr>
              <a:buFont typeface="Cantarell"/>
              <a:buNone/>
              <a:defRPr/>
            </a:lvl1pPr>
            <a:lvl2pPr marL="457200" indent="0" rtl="0">
              <a:spcBef>
                <a:spcPts val="0"/>
              </a:spcBef>
              <a:buFont typeface="Cantarell"/>
              <a:buNone/>
              <a:defRPr/>
            </a:lvl2pPr>
            <a:lvl3pPr marL="914400" indent="0" rtl="0">
              <a:spcBef>
                <a:spcPts val="0"/>
              </a:spcBef>
              <a:buFont typeface="Cantarell"/>
              <a:buNone/>
              <a:defRPr/>
            </a:lvl3pPr>
            <a:lvl4pPr marL="1371600" indent="0" rtl="0">
              <a:spcBef>
                <a:spcPts val="0"/>
              </a:spcBef>
              <a:buFont typeface="Cantarell"/>
              <a:buNone/>
              <a:defRPr/>
            </a:lvl4pPr>
            <a:lvl5pPr marL="1828800" indent="0" rtl="0">
              <a:spcBef>
                <a:spcPts val="0"/>
              </a:spcBef>
              <a:buFont typeface="Cantarell"/>
              <a:buNone/>
              <a:defRPr/>
            </a:lvl5pPr>
            <a:lvl6pPr marL="2286000" indent="0" rtl="0">
              <a:spcBef>
                <a:spcPts val="0"/>
              </a:spcBef>
              <a:buFont typeface="Cantarell"/>
              <a:buNone/>
              <a:defRPr/>
            </a:lvl6pPr>
            <a:lvl7pPr marL="2743200" indent="0" rtl="0">
              <a:spcBef>
                <a:spcPts val="0"/>
              </a:spcBef>
              <a:buFont typeface="Cantarell"/>
              <a:buNone/>
              <a:defRPr/>
            </a:lvl7pPr>
            <a:lvl8pPr marL="3200400" indent="0" rtl="0">
              <a:spcBef>
                <a:spcPts val="0"/>
              </a:spcBef>
              <a:buFont typeface="Cantarell"/>
              <a:buNone/>
              <a:defRPr/>
            </a:lvl8pPr>
            <a:lvl9pPr marL="3657600" indent="0" rtl="0">
              <a:spcBef>
                <a:spcPts val="0"/>
              </a:spcBef>
              <a:buFont typeface="Cantarell"/>
              <a:buNone/>
              <a:defRPr/>
            </a:lvl9pPr>
          </a:lstStyle>
          <a:p>
            <a:endParaRPr/>
          </a:p>
        </p:txBody>
      </p:sp>
      <p:sp>
        <p:nvSpPr>
          <p:cNvPr id="109" name="Shape 109"/>
          <p:cNvSpPr>
            <a:spLocks noGrp="1"/>
          </p:cNvSpPr>
          <p:nvPr>
            <p:ph type="pic" idx="2"/>
          </p:nvPr>
        </p:nvSpPr>
        <p:spPr>
          <a:xfrm>
            <a:off x="1332084" y="2256353"/>
            <a:ext cx="2940049" cy="1524000"/>
          </a:xfrm>
          <a:prstGeom prst="roundRect">
            <a:avLst>
              <a:gd name="adj" fmla="val 1858"/>
            </a:avLst>
          </a:prstGeom>
          <a:noFill/>
          <a:ln>
            <a:noFill/>
          </a:ln>
        </p:spPr>
        <p:txBody>
          <a:bodyPr lIns="91425" tIns="91425" rIns="91425" bIns="91425" anchor="t" anchorCtr="0"/>
          <a:lstStyle>
            <a:lvl1pPr marL="0" marR="0" indent="0" algn="ctr" rtl="0">
              <a:spcBef>
                <a:spcPts val="0"/>
              </a:spcBef>
              <a:buClr>
                <a:srgbClr val="EDEDED"/>
              </a:buClr>
              <a:buFont typeface="Cantarell"/>
              <a:buNone/>
              <a:defRPr/>
            </a:lvl1pPr>
            <a:lvl2pPr marL="457200" marR="0" indent="0" algn="l" rtl="0">
              <a:spcBef>
                <a:spcPts val="0"/>
              </a:spcBef>
              <a:buClr>
                <a:schemeClr val="lt1"/>
              </a:buClr>
              <a:buFont typeface="Cantarell"/>
              <a:buNone/>
              <a:defRPr/>
            </a:lvl2pPr>
            <a:lvl3pPr marL="914400" marR="0" indent="0" algn="l" rtl="0">
              <a:spcBef>
                <a:spcPts val="0"/>
              </a:spcBef>
              <a:buClr>
                <a:schemeClr val="lt1"/>
              </a:buClr>
              <a:buFont typeface="Cantarell"/>
              <a:buNone/>
              <a:defRPr/>
            </a:lvl3pPr>
            <a:lvl4pPr marL="1371600" marR="0" indent="0" algn="l" rtl="0">
              <a:spcBef>
                <a:spcPts val="0"/>
              </a:spcBef>
              <a:buClr>
                <a:schemeClr val="lt1"/>
              </a:buClr>
              <a:buFont typeface="Cantarell"/>
              <a:buNone/>
              <a:defRPr/>
            </a:lvl4pPr>
            <a:lvl5pPr marL="1828800" marR="0" indent="0" algn="l" rtl="0">
              <a:spcBef>
                <a:spcPts val="0"/>
              </a:spcBef>
              <a:buClr>
                <a:schemeClr val="lt1"/>
              </a:buClr>
              <a:buFont typeface="Cantarell"/>
              <a:buNone/>
              <a:defRPr/>
            </a:lvl5pPr>
            <a:lvl6pPr marL="2286000" marR="0" indent="0" algn="l" rtl="0">
              <a:spcBef>
                <a:spcPts val="0"/>
              </a:spcBef>
              <a:buClr>
                <a:schemeClr val="lt1"/>
              </a:buClr>
              <a:buFont typeface="Cantarell"/>
              <a:buNone/>
              <a:defRPr/>
            </a:lvl6pPr>
            <a:lvl7pPr marL="2743200" marR="0" indent="0" algn="l" rtl="0">
              <a:spcBef>
                <a:spcPts val="0"/>
              </a:spcBef>
              <a:buClr>
                <a:schemeClr val="lt1"/>
              </a:buClr>
              <a:buFont typeface="Cantarell"/>
              <a:buNone/>
              <a:defRPr/>
            </a:lvl7pPr>
            <a:lvl8pPr marL="3200400" marR="0" indent="0" algn="l" rtl="0">
              <a:spcBef>
                <a:spcPts val="0"/>
              </a:spcBef>
              <a:buClr>
                <a:schemeClr val="lt1"/>
              </a:buClr>
              <a:buFont typeface="Cantarell"/>
              <a:buNone/>
              <a:defRPr/>
            </a:lvl8pPr>
            <a:lvl9pPr marL="3657600" marR="0" indent="0" algn="l" rtl="0">
              <a:spcBef>
                <a:spcPts val="0"/>
              </a:spcBef>
              <a:buClr>
                <a:schemeClr val="lt1"/>
              </a:buClr>
              <a:buFont typeface="Cantarell"/>
              <a:buNone/>
              <a:defRPr/>
            </a:lvl9pPr>
          </a:lstStyle>
          <a:p>
            <a:endParaRPr/>
          </a:p>
        </p:txBody>
      </p:sp>
      <p:sp>
        <p:nvSpPr>
          <p:cNvPr id="110" name="Shape 110"/>
          <p:cNvSpPr txBox="1">
            <a:spLocks noGrp="1"/>
          </p:cNvSpPr>
          <p:nvPr>
            <p:ph type="body" idx="3"/>
          </p:nvPr>
        </p:nvSpPr>
        <p:spPr>
          <a:xfrm>
            <a:off x="1332084" y="4873764"/>
            <a:ext cx="2940049" cy="659188"/>
          </a:xfrm>
          <a:prstGeom prst="rect">
            <a:avLst/>
          </a:prstGeom>
          <a:noFill/>
          <a:ln>
            <a:noFill/>
          </a:ln>
        </p:spPr>
        <p:txBody>
          <a:bodyPr lIns="91425" tIns="91425" rIns="91425" bIns="91425" anchor="t" anchorCtr="0"/>
          <a:lstStyle>
            <a:lvl1pPr marL="0" indent="0" rtl="0">
              <a:spcBef>
                <a:spcPts val="0"/>
              </a:spcBef>
              <a:buFont typeface="Cantarell"/>
              <a:buNone/>
              <a:defRPr/>
            </a:lvl1pPr>
            <a:lvl2pPr marL="457200" indent="0" rtl="0">
              <a:spcBef>
                <a:spcPts val="0"/>
              </a:spcBef>
              <a:buFont typeface="Cantarell"/>
              <a:buNone/>
              <a:defRPr/>
            </a:lvl2pPr>
            <a:lvl3pPr marL="914400" indent="0" rtl="0">
              <a:spcBef>
                <a:spcPts val="0"/>
              </a:spcBef>
              <a:buFont typeface="Cantarell"/>
              <a:buNone/>
              <a:defRPr/>
            </a:lvl3pPr>
            <a:lvl4pPr marL="1371600" indent="0" rtl="0">
              <a:spcBef>
                <a:spcPts val="0"/>
              </a:spcBef>
              <a:buFont typeface="Cantarell"/>
              <a:buNone/>
              <a:defRPr/>
            </a:lvl4pPr>
            <a:lvl5pPr marL="1828800" indent="0" rtl="0">
              <a:spcBef>
                <a:spcPts val="0"/>
              </a:spcBef>
              <a:buFont typeface="Cantarell"/>
              <a:buNone/>
              <a:defRPr/>
            </a:lvl5pPr>
            <a:lvl6pPr marL="2286000" indent="0" rtl="0">
              <a:spcBef>
                <a:spcPts val="0"/>
              </a:spcBef>
              <a:buFont typeface="Cantarell"/>
              <a:buNone/>
              <a:defRPr/>
            </a:lvl6pPr>
            <a:lvl7pPr marL="2743200" indent="0" rtl="0">
              <a:spcBef>
                <a:spcPts val="0"/>
              </a:spcBef>
              <a:buFont typeface="Cantarell"/>
              <a:buNone/>
              <a:defRPr/>
            </a:lvl7pPr>
            <a:lvl8pPr marL="3200400" indent="0" rtl="0">
              <a:spcBef>
                <a:spcPts val="0"/>
              </a:spcBef>
              <a:buFont typeface="Cantarell"/>
              <a:buNone/>
              <a:defRPr/>
            </a:lvl8pPr>
            <a:lvl9pPr marL="3657600" indent="0" rtl="0">
              <a:spcBef>
                <a:spcPts val="0"/>
              </a:spcBef>
              <a:buFont typeface="Cantarell"/>
              <a:buNone/>
              <a:defRPr/>
            </a:lvl9pPr>
          </a:lstStyle>
          <a:p>
            <a:endParaRPr/>
          </a:p>
        </p:txBody>
      </p:sp>
      <p:sp>
        <p:nvSpPr>
          <p:cNvPr id="111" name="Shape 111"/>
          <p:cNvSpPr txBox="1">
            <a:spLocks noGrp="1"/>
          </p:cNvSpPr>
          <p:nvPr>
            <p:ph type="body" idx="4"/>
          </p:nvPr>
        </p:nvSpPr>
        <p:spPr>
          <a:xfrm>
            <a:off x="4568996" y="4297503"/>
            <a:ext cx="2930525" cy="576262"/>
          </a:xfrm>
          <a:prstGeom prst="rect">
            <a:avLst/>
          </a:prstGeom>
          <a:noFill/>
          <a:ln>
            <a:noFill/>
          </a:ln>
        </p:spPr>
        <p:txBody>
          <a:bodyPr lIns="91425" tIns="91425" rIns="91425" bIns="91425" anchor="b" anchorCtr="0"/>
          <a:lstStyle>
            <a:lvl1pPr marL="0" indent="0" rtl="0">
              <a:spcBef>
                <a:spcPts val="0"/>
              </a:spcBef>
              <a:buClr>
                <a:srgbClr val="EDEDED"/>
              </a:buClr>
              <a:buFont typeface="Cantarell"/>
              <a:buNone/>
              <a:defRPr/>
            </a:lvl1pPr>
            <a:lvl2pPr marL="457200" indent="0" rtl="0">
              <a:spcBef>
                <a:spcPts val="0"/>
              </a:spcBef>
              <a:buFont typeface="Cantarell"/>
              <a:buNone/>
              <a:defRPr/>
            </a:lvl2pPr>
            <a:lvl3pPr marL="914400" indent="0" rtl="0">
              <a:spcBef>
                <a:spcPts val="0"/>
              </a:spcBef>
              <a:buFont typeface="Cantarell"/>
              <a:buNone/>
              <a:defRPr/>
            </a:lvl3pPr>
            <a:lvl4pPr marL="1371600" indent="0" rtl="0">
              <a:spcBef>
                <a:spcPts val="0"/>
              </a:spcBef>
              <a:buFont typeface="Cantarell"/>
              <a:buNone/>
              <a:defRPr/>
            </a:lvl4pPr>
            <a:lvl5pPr marL="1828800" indent="0" rtl="0">
              <a:spcBef>
                <a:spcPts val="0"/>
              </a:spcBef>
              <a:buFont typeface="Cantarell"/>
              <a:buNone/>
              <a:defRPr/>
            </a:lvl5pPr>
            <a:lvl6pPr marL="2286000" indent="0" rtl="0">
              <a:spcBef>
                <a:spcPts val="0"/>
              </a:spcBef>
              <a:buFont typeface="Cantarell"/>
              <a:buNone/>
              <a:defRPr/>
            </a:lvl6pPr>
            <a:lvl7pPr marL="2743200" indent="0" rtl="0">
              <a:spcBef>
                <a:spcPts val="0"/>
              </a:spcBef>
              <a:buFont typeface="Cantarell"/>
              <a:buNone/>
              <a:defRPr/>
            </a:lvl7pPr>
            <a:lvl8pPr marL="3200400" indent="0" rtl="0">
              <a:spcBef>
                <a:spcPts val="0"/>
              </a:spcBef>
              <a:buFont typeface="Cantarell"/>
              <a:buNone/>
              <a:defRPr/>
            </a:lvl8pPr>
            <a:lvl9pPr marL="3657600" indent="0" rtl="0">
              <a:spcBef>
                <a:spcPts val="0"/>
              </a:spcBef>
              <a:buFont typeface="Cantarell"/>
              <a:buNone/>
              <a:defRPr/>
            </a:lvl9pPr>
          </a:lstStyle>
          <a:p>
            <a:endParaRPr/>
          </a:p>
        </p:txBody>
      </p:sp>
      <p:sp>
        <p:nvSpPr>
          <p:cNvPr id="112" name="Shape 112"/>
          <p:cNvSpPr>
            <a:spLocks noGrp="1"/>
          </p:cNvSpPr>
          <p:nvPr>
            <p:ph type="pic" idx="5"/>
          </p:nvPr>
        </p:nvSpPr>
        <p:spPr>
          <a:xfrm>
            <a:off x="4568996" y="2256353"/>
            <a:ext cx="2930525" cy="1524000"/>
          </a:xfrm>
          <a:prstGeom prst="roundRect">
            <a:avLst>
              <a:gd name="adj" fmla="val 1858"/>
            </a:avLst>
          </a:prstGeom>
          <a:noFill/>
          <a:ln>
            <a:noFill/>
          </a:ln>
        </p:spPr>
        <p:txBody>
          <a:bodyPr lIns="91425" tIns="91425" rIns="91425" bIns="91425" anchor="t" anchorCtr="0"/>
          <a:lstStyle>
            <a:lvl1pPr marL="0" marR="0" indent="0" algn="ctr" rtl="0">
              <a:spcBef>
                <a:spcPts val="0"/>
              </a:spcBef>
              <a:buClr>
                <a:srgbClr val="EDEDED"/>
              </a:buClr>
              <a:buFont typeface="Cantarell"/>
              <a:buNone/>
              <a:defRPr/>
            </a:lvl1pPr>
            <a:lvl2pPr marL="457200" marR="0" indent="0" algn="l" rtl="0">
              <a:spcBef>
                <a:spcPts val="0"/>
              </a:spcBef>
              <a:buClr>
                <a:schemeClr val="lt1"/>
              </a:buClr>
              <a:buFont typeface="Cantarell"/>
              <a:buNone/>
              <a:defRPr/>
            </a:lvl2pPr>
            <a:lvl3pPr marL="914400" marR="0" indent="0" algn="l" rtl="0">
              <a:spcBef>
                <a:spcPts val="0"/>
              </a:spcBef>
              <a:buClr>
                <a:schemeClr val="lt1"/>
              </a:buClr>
              <a:buFont typeface="Cantarell"/>
              <a:buNone/>
              <a:defRPr/>
            </a:lvl3pPr>
            <a:lvl4pPr marL="1371600" marR="0" indent="0" algn="l" rtl="0">
              <a:spcBef>
                <a:spcPts val="0"/>
              </a:spcBef>
              <a:buClr>
                <a:schemeClr val="lt1"/>
              </a:buClr>
              <a:buFont typeface="Cantarell"/>
              <a:buNone/>
              <a:defRPr/>
            </a:lvl4pPr>
            <a:lvl5pPr marL="1828800" marR="0" indent="0" algn="l" rtl="0">
              <a:spcBef>
                <a:spcPts val="0"/>
              </a:spcBef>
              <a:buClr>
                <a:schemeClr val="lt1"/>
              </a:buClr>
              <a:buFont typeface="Cantarell"/>
              <a:buNone/>
              <a:defRPr/>
            </a:lvl5pPr>
            <a:lvl6pPr marL="2286000" marR="0" indent="0" algn="l" rtl="0">
              <a:spcBef>
                <a:spcPts val="0"/>
              </a:spcBef>
              <a:buClr>
                <a:schemeClr val="lt1"/>
              </a:buClr>
              <a:buFont typeface="Cantarell"/>
              <a:buNone/>
              <a:defRPr/>
            </a:lvl6pPr>
            <a:lvl7pPr marL="2743200" marR="0" indent="0" algn="l" rtl="0">
              <a:spcBef>
                <a:spcPts val="0"/>
              </a:spcBef>
              <a:buClr>
                <a:schemeClr val="lt1"/>
              </a:buClr>
              <a:buFont typeface="Cantarell"/>
              <a:buNone/>
              <a:defRPr/>
            </a:lvl7pPr>
            <a:lvl8pPr marL="3200400" marR="0" indent="0" algn="l" rtl="0">
              <a:spcBef>
                <a:spcPts val="0"/>
              </a:spcBef>
              <a:buClr>
                <a:schemeClr val="lt1"/>
              </a:buClr>
              <a:buFont typeface="Cantarell"/>
              <a:buNone/>
              <a:defRPr/>
            </a:lvl8pPr>
            <a:lvl9pPr marL="3657600" marR="0" indent="0" algn="l" rtl="0">
              <a:spcBef>
                <a:spcPts val="0"/>
              </a:spcBef>
              <a:buClr>
                <a:schemeClr val="lt1"/>
              </a:buClr>
              <a:buFont typeface="Cantarell"/>
              <a:buNone/>
              <a:defRPr/>
            </a:lvl9pPr>
          </a:lstStyle>
          <a:p>
            <a:endParaRPr/>
          </a:p>
        </p:txBody>
      </p:sp>
      <p:sp>
        <p:nvSpPr>
          <p:cNvPr id="113" name="Shape 113"/>
          <p:cNvSpPr txBox="1">
            <a:spLocks noGrp="1"/>
          </p:cNvSpPr>
          <p:nvPr>
            <p:ph type="body" idx="6"/>
          </p:nvPr>
        </p:nvSpPr>
        <p:spPr>
          <a:xfrm>
            <a:off x="4567644" y="4873764"/>
            <a:ext cx="2934406" cy="659188"/>
          </a:xfrm>
          <a:prstGeom prst="rect">
            <a:avLst/>
          </a:prstGeom>
          <a:noFill/>
          <a:ln>
            <a:noFill/>
          </a:ln>
        </p:spPr>
        <p:txBody>
          <a:bodyPr lIns="91425" tIns="91425" rIns="91425" bIns="91425" anchor="t" anchorCtr="0"/>
          <a:lstStyle>
            <a:lvl1pPr marL="0" indent="0" rtl="0">
              <a:spcBef>
                <a:spcPts val="0"/>
              </a:spcBef>
              <a:buFont typeface="Cantarell"/>
              <a:buNone/>
              <a:defRPr/>
            </a:lvl1pPr>
            <a:lvl2pPr marL="457200" indent="0" rtl="0">
              <a:spcBef>
                <a:spcPts val="0"/>
              </a:spcBef>
              <a:buFont typeface="Cantarell"/>
              <a:buNone/>
              <a:defRPr/>
            </a:lvl2pPr>
            <a:lvl3pPr marL="914400" indent="0" rtl="0">
              <a:spcBef>
                <a:spcPts val="0"/>
              </a:spcBef>
              <a:buFont typeface="Cantarell"/>
              <a:buNone/>
              <a:defRPr/>
            </a:lvl3pPr>
            <a:lvl4pPr marL="1371600" indent="0" rtl="0">
              <a:spcBef>
                <a:spcPts val="0"/>
              </a:spcBef>
              <a:buFont typeface="Cantarell"/>
              <a:buNone/>
              <a:defRPr/>
            </a:lvl4pPr>
            <a:lvl5pPr marL="1828800" indent="0" rtl="0">
              <a:spcBef>
                <a:spcPts val="0"/>
              </a:spcBef>
              <a:buFont typeface="Cantarell"/>
              <a:buNone/>
              <a:defRPr/>
            </a:lvl5pPr>
            <a:lvl6pPr marL="2286000" indent="0" rtl="0">
              <a:spcBef>
                <a:spcPts val="0"/>
              </a:spcBef>
              <a:buFont typeface="Cantarell"/>
              <a:buNone/>
              <a:defRPr/>
            </a:lvl6pPr>
            <a:lvl7pPr marL="2743200" indent="0" rtl="0">
              <a:spcBef>
                <a:spcPts val="0"/>
              </a:spcBef>
              <a:buFont typeface="Cantarell"/>
              <a:buNone/>
              <a:defRPr/>
            </a:lvl7pPr>
            <a:lvl8pPr marL="3200400" indent="0" rtl="0">
              <a:spcBef>
                <a:spcPts val="0"/>
              </a:spcBef>
              <a:buFont typeface="Cantarell"/>
              <a:buNone/>
              <a:defRPr/>
            </a:lvl8pPr>
            <a:lvl9pPr marL="3657600" indent="0" rtl="0">
              <a:spcBef>
                <a:spcPts val="0"/>
              </a:spcBef>
              <a:buFont typeface="Cantarell"/>
              <a:buNone/>
              <a:defRPr/>
            </a:lvl9pPr>
          </a:lstStyle>
          <a:p>
            <a:endParaRPr/>
          </a:p>
        </p:txBody>
      </p:sp>
      <p:sp>
        <p:nvSpPr>
          <p:cNvPr id="114" name="Shape 114"/>
          <p:cNvSpPr txBox="1">
            <a:spLocks noGrp="1"/>
          </p:cNvSpPr>
          <p:nvPr>
            <p:ph type="body" idx="7"/>
          </p:nvPr>
        </p:nvSpPr>
        <p:spPr>
          <a:xfrm>
            <a:off x="7804321" y="4297503"/>
            <a:ext cx="2932112" cy="576262"/>
          </a:xfrm>
          <a:prstGeom prst="rect">
            <a:avLst/>
          </a:prstGeom>
          <a:noFill/>
          <a:ln>
            <a:noFill/>
          </a:ln>
        </p:spPr>
        <p:txBody>
          <a:bodyPr lIns="91425" tIns="91425" rIns="91425" bIns="91425" anchor="b" anchorCtr="0"/>
          <a:lstStyle>
            <a:lvl1pPr marL="0" indent="0" rtl="0">
              <a:spcBef>
                <a:spcPts val="0"/>
              </a:spcBef>
              <a:buClr>
                <a:srgbClr val="EDEDED"/>
              </a:buClr>
              <a:buFont typeface="Cantarell"/>
              <a:buNone/>
              <a:defRPr/>
            </a:lvl1pPr>
            <a:lvl2pPr marL="457200" indent="0" rtl="0">
              <a:spcBef>
                <a:spcPts val="0"/>
              </a:spcBef>
              <a:buFont typeface="Cantarell"/>
              <a:buNone/>
              <a:defRPr/>
            </a:lvl2pPr>
            <a:lvl3pPr marL="914400" indent="0" rtl="0">
              <a:spcBef>
                <a:spcPts val="0"/>
              </a:spcBef>
              <a:buFont typeface="Cantarell"/>
              <a:buNone/>
              <a:defRPr/>
            </a:lvl3pPr>
            <a:lvl4pPr marL="1371600" indent="0" rtl="0">
              <a:spcBef>
                <a:spcPts val="0"/>
              </a:spcBef>
              <a:buFont typeface="Cantarell"/>
              <a:buNone/>
              <a:defRPr/>
            </a:lvl4pPr>
            <a:lvl5pPr marL="1828800" indent="0" rtl="0">
              <a:spcBef>
                <a:spcPts val="0"/>
              </a:spcBef>
              <a:buFont typeface="Cantarell"/>
              <a:buNone/>
              <a:defRPr/>
            </a:lvl5pPr>
            <a:lvl6pPr marL="2286000" indent="0" rtl="0">
              <a:spcBef>
                <a:spcPts val="0"/>
              </a:spcBef>
              <a:buFont typeface="Cantarell"/>
              <a:buNone/>
              <a:defRPr/>
            </a:lvl6pPr>
            <a:lvl7pPr marL="2743200" indent="0" rtl="0">
              <a:spcBef>
                <a:spcPts val="0"/>
              </a:spcBef>
              <a:buFont typeface="Cantarell"/>
              <a:buNone/>
              <a:defRPr/>
            </a:lvl7pPr>
            <a:lvl8pPr marL="3200400" indent="0" rtl="0">
              <a:spcBef>
                <a:spcPts val="0"/>
              </a:spcBef>
              <a:buFont typeface="Cantarell"/>
              <a:buNone/>
              <a:defRPr/>
            </a:lvl8pPr>
            <a:lvl9pPr marL="3657600" indent="0" rtl="0">
              <a:spcBef>
                <a:spcPts val="0"/>
              </a:spcBef>
              <a:buFont typeface="Cantarell"/>
              <a:buNone/>
              <a:defRPr/>
            </a:lvl9pPr>
          </a:lstStyle>
          <a:p>
            <a:endParaRPr/>
          </a:p>
        </p:txBody>
      </p:sp>
      <p:sp>
        <p:nvSpPr>
          <p:cNvPr id="115" name="Shape 115"/>
          <p:cNvSpPr>
            <a:spLocks noGrp="1"/>
          </p:cNvSpPr>
          <p:nvPr>
            <p:ph type="pic" idx="8"/>
          </p:nvPr>
        </p:nvSpPr>
        <p:spPr>
          <a:xfrm>
            <a:off x="7804321" y="2256353"/>
            <a:ext cx="2932112" cy="1524000"/>
          </a:xfrm>
          <a:prstGeom prst="roundRect">
            <a:avLst>
              <a:gd name="adj" fmla="val 1858"/>
            </a:avLst>
          </a:prstGeom>
          <a:noFill/>
          <a:ln>
            <a:noFill/>
          </a:ln>
        </p:spPr>
        <p:txBody>
          <a:bodyPr lIns="91425" tIns="91425" rIns="91425" bIns="91425" anchor="t" anchorCtr="0"/>
          <a:lstStyle>
            <a:lvl1pPr marL="0" marR="0" indent="0" algn="ctr" rtl="0">
              <a:spcBef>
                <a:spcPts val="0"/>
              </a:spcBef>
              <a:buClr>
                <a:srgbClr val="EDEDED"/>
              </a:buClr>
              <a:buFont typeface="Cantarell"/>
              <a:buNone/>
              <a:defRPr/>
            </a:lvl1pPr>
            <a:lvl2pPr marL="457200" marR="0" indent="0" algn="l" rtl="0">
              <a:spcBef>
                <a:spcPts val="0"/>
              </a:spcBef>
              <a:buClr>
                <a:schemeClr val="lt1"/>
              </a:buClr>
              <a:buFont typeface="Cantarell"/>
              <a:buNone/>
              <a:defRPr/>
            </a:lvl2pPr>
            <a:lvl3pPr marL="914400" marR="0" indent="0" algn="l" rtl="0">
              <a:spcBef>
                <a:spcPts val="0"/>
              </a:spcBef>
              <a:buClr>
                <a:schemeClr val="lt1"/>
              </a:buClr>
              <a:buFont typeface="Cantarell"/>
              <a:buNone/>
              <a:defRPr/>
            </a:lvl3pPr>
            <a:lvl4pPr marL="1371600" marR="0" indent="0" algn="l" rtl="0">
              <a:spcBef>
                <a:spcPts val="0"/>
              </a:spcBef>
              <a:buClr>
                <a:schemeClr val="lt1"/>
              </a:buClr>
              <a:buFont typeface="Cantarell"/>
              <a:buNone/>
              <a:defRPr/>
            </a:lvl4pPr>
            <a:lvl5pPr marL="1828800" marR="0" indent="0" algn="l" rtl="0">
              <a:spcBef>
                <a:spcPts val="0"/>
              </a:spcBef>
              <a:buClr>
                <a:schemeClr val="lt1"/>
              </a:buClr>
              <a:buFont typeface="Cantarell"/>
              <a:buNone/>
              <a:defRPr/>
            </a:lvl5pPr>
            <a:lvl6pPr marL="2286000" marR="0" indent="0" algn="l" rtl="0">
              <a:spcBef>
                <a:spcPts val="0"/>
              </a:spcBef>
              <a:buClr>
                <a:schemeClr val="lt1"/>
              </a:buClr>
              <a:buFont typeface="Cantarell"/>
              <a:buNone/>
              <a:defRPr/>
            </a:lvl6pPr>
            <a:lvl7pPr marL="2743200" marR="0" indent="0" algn="l" rtl="0">
              <a:spcBef>
                <a:spcPts val="0"/>
              </a:spcBef>
              <a:buClr>
                <a:schemeClr val="lt1"/>
              </a:buClr>
              <a:buFont typeface="Cantarell"/>
              <a:buNone/>
              <a:defRPr/>
            </a:lvl7pPr>
            <a:lvl8pPr marL="3200400" marR="0" indent="0" algn="l" rtl="0">
              <a:spcBef>
                <a:spcPts val="0"/>
              </a:spcBef>
              <a:buClr>
                <a:schemeClr val="lt1"/>
              </a:buClr>
              <a:buFont typeface="Cantarell"/>
              <a:buNone/>
              <a:defRPr/>
            </a:lvl8pPr>
            <a:lvl9pPr marL="3657600" marR="0" indent="0" algn="l" rtl="0">
              <a:spcBef>
                <a:spcPts val="0"/>
              </a:spcBef>
              <a:buClr>
                <a:schemeClr val="lt1"/>
              </a:buClr>
              <a:buFont typeface="Cantarell"/>
              <a:buNone/>
              <a:defRPr/>
            </a:lvl9pPr>
          </a:lstStyle>
          <a:p>
            <a:endParaRPr/>
          </a:p>
        </p:txBody>
      </p:sp>
      <p:sp>
        <p:nvSpPr>
          <p:cNvPr id="116" name="Shape 116"/>
          <p:cNvSpPr txBox="1">
            <a:spLocks noGrp="1"/>
          </p:cNvSpPr>
          <p:nvPr>
            <p:ph type="body" idx="9"/>
          </p:nvPr>
        </p:nvSpPr>
        <p:spPr>
          <a:xfrm>
            <a:off x="7804196" y="4873762"/>
            <a:ext cx="2935996" cy="659188"/>
          </a:xfrm>
          <a:prstGeom prst="rect">
            <a:avLst/>
          </a:prstGeom>
          <a:noFill/>
          <a:ln>
            <a:noFill/>
          </a:ln>
        </p:spPr>
        <p:txBody>
          <a:bodyPr lIns="91425" tIns="91425" rIns="91425" bIns="91425" anchor="t" anchorCtr="0"/>
          <a:lstStyle>
            <a:lvl1pPr marL="0" indent="0" rtl="0">
              <a:spcBef>
                <a:spcPts val="0"/>
              </a:spcBef>
              <a:buFont typeface="Cantarell"/>
              <a:buNone/>
              <a:defRPr/>
            </a:lvl1pPr>
            <a:lvl2pPr marL="457200" indent="0" rtl="0">
              <a:spcBef>
                <a:spcPts val="0"/>
              </a:spcBef>
              <a:buFont typeface="Cantarell"/>
              <a:buNone/>
              <a:defRPr/>
            </a:lvl2pPr>
            <a:lvl3pPr marL="914400" indent="0" rtl="0">
              <a:spcBef>
                <a:spcPts val="0"/>
              </a:spcBef>
              <a:buFont typeface="Cantarell"/>
              <a:buNone/>
              <a:defRPr/>
            </a:lvl3pPr>
            <a:lvl4pPr marL="1371600" indent="0" rtl="0">
              <a:spcBef>
                <a:spcPts val="0"/>
              </a:spcBef>
              <a:buFont typeface="Cantarell"/>
              <a:buNone/>
              <a:defRPr/>
            </a:lvl4pPr>
            <a:lvl5pPr marL="1828800" indent="0" rtl="0">
              <a:spcBef>
                <a:spcPts val="0"/>
              </a:spcBef>
              <a:buFont typeface="Cantarell"/>
              <a:buNone/>
              <a:defRPr/>
            </a:lvl5pPr>
            <a:lvl6pPr marL="2286000" indent="0" rtl="0">
              <a:spcBef>
                <a:spcPts val="0"/>
              </a:spcBef>
              <a:buFont typeface="Cantarell"/>
              <a:buNone/>
              <a:defRPr/>
            </a:lvl6pPr>
            <a:lvl7pPr marL="2743200" indent="0" rtl="0">
              <a:spcBef>
                <a:spcPts val="0"/>
              </a:spcBef>
              <a:buFont typeface="Cantarell"/>
              <a:buNone/>
              <a:defRPr/>
            </a:lvl7pPr>
            <a:lvl8pPr marL="3200400" indent="0" rtl="0">
              <a:spcBef>
                <a:spcPts val="0"/>
              </a:spcBef>
              <a:buFont typeface="Cantarell"/>
              <a:buNone/>
              <a:defRPr/>
            </a:lvl8pPr>
            <a:lvl9pPr marL="3657600" indent="0" rtl="0">
              <a:spcBef>
                <a:spcPts val="0"/>
              </a:spcBef>
              <a:buFont typeface="Cantarell"/>
              <a:buNone/>
              <a:defRPr/>
            </a:lvl9pPr>
          </a:lstStyle>
          <a:p>
            <a:endParaRPr/>
          </a:p>
        </p:txBody>
      </p:sp>
      <p:sp>
        <p:nvSpPr>
          <p:cNvPr id="117" name="Shape 117"/>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18" name="Shape 118"/>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19" name="Shape 119"/>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EDEDED"/>
                </a:solidFill>
                <a:latin typeface="Cantarell"/>
                <a:ea typeface="Cantarell"/>
                <a:cs typeface="Cantarell"/>
                <a:sym typeface="Cantarell"/>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algn="l" rtl="0">
              <a:lnSpc>
                <a:spcPct val="90000"/>
              </a:lnSpc>
              <a:spcBef>
                <a:spcPts val="0"/>
              </a:spcBef>
              <a:buClr>
                <a:srgbClr val="EDEDED"/>
              </a:buClr>
              <a:buFont typeface="Cantarel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2" name="Shape 122"/>
          <p:cNvSpPr txBox="1">
            <a:spLocks noGrp="1"/>
          </p:cNvSpPr>
          <p:nvPr>
            <p:ph type="body" idx="1"/>
          </p:nvPr>
        </p:nvSpPr>
        <p:spPr>
          <a:xfrm rot="5400000">
            <a:off x="4061231" y="-1115605"/>
            <a:ext cx="4351338" cy="10233799"/>
          </a:xfrm>
          <a:prstGeom prst="rect">
            <a:avLst/>
          </a:prstGeom>
          <a:noFill/>
          <a:ln>
            <a:noFill/>
          </a:ln>
        </p:spPr>
        <p:txBody>
          <a:bodyPr lIns="91425" tIns="91425" rIns="91425" bIns="91425" anchor="t" anchorCtr="0"/>
          <a:lstStyle>
            <a:lvl1pPr marL="228600" indent="-50800" algn="l" rtl="0">
              <a:lnSpc>
                <a:spcPct val="90000"/>
              </a:lnSpc>
              <a:spcBef>
                <a:spcPts val="1000"/>
              </a:spcBef>
              <a:buClr>
                <a:srgbClr val="EDEDED"/>
              </a:buClr>
              <a:buFont typeface="Arial"/>
              <a:buChar char="•"/>
              <a:defRPr/>
            </a:lvl1pPr>
            <a:lvl2pPr marL="685800" indent="-76200" algn="l" rtl="0">
              <a:lnSpc>
                <a:spcPct val="90000"/>
              </a:lnSpc>
              <a:spcBef>
                <a:spcPts val="500"/>
              </a:spcBef>
              <a:buClr>
                <a:srgbClr val="EDEDED"/>
              </a:buClr>
              <a:buFont typeface="Arial"/>
              <a:buChar char="•"/>
              <a:defRPr/>
            </a:lvl2pPr>
            <a:lvl3pPr marL="1143000" indent="-101600" algn="l" rtl="0">
              <a:lnSpc>
                <a:spcPct val="90000"/>
              </a:lnSpc>
              <a:spcBef>
                <a:spcPts val="500"/>
              </a:spcBef>
              <a:buClr>
                <a:srgbClr val="EDEDED"/>
              </a:buClr>
              <a:buFont typeface="Arial"/>
              <a:buChar char="•"/>
              <a:defRPr/>
            </a:lvl3pPr>
            <a:lvl4pPr marL="1600200" indent="-114300" algn="l" rtl="0">
              <a:lnSpc>
                <a:spcPct val="90000"/>
              </a:lnSpc>
              <a:spcBef>
                <a:spcPts val="500"/>
              </a:spcBef>
              <a:buClr>
                <a:srgbClr val="EDEDED"/>
              </a:buClr>
              <a:buFont typeface="Arial"/>
              <a:buChar char="•"/>
              <a:defRPr/>
            </a:lvl4pPr>
            <a:lvl5pPr marL="2057400" indent="-114300" algn="l" rtl="0">
              <a:lnSpc>
                <a:spcPct val="90000"/>
              </a:lnSpc>
              <a:spcBef>
                <a:spcPts val="500"/>
              </a:spcBef>
              <a:buClr>
                <a:srgbClr val="EDEDED"/>
              </a:buClr>
              <a:buFont typeface="Arial"/>
              <a:buChar char="•"/>
              <a:defRPr/>
            </a:lvl5pPr>
            <a:lvl6pPr marL="2514600" indent="-114300" algn="l" rtl="0">
              <a:lnSpc>
                <a:spcPct val="90000"/>
              </a:lnSpc>
              <a:spcBef>
                <a:spcPts val="500"/>
              </a:spcBef>
              <a:buClr>
                <a:schemeClr val="lt1"/>
              </a:buClr>
              <a:buFont typeface="Arial"/>
              <a:buChar char="•"/>
              <a:defRPr/>
            </a:lvl6pPr>
            <a:lvl7pPr marL="2971800" indent="-114300" algn="l" rtl="0">
              <a:lnSpc>
                <a:spcPct val="90000"/>
              </a:lnSpc>
              <a:spcBef>
                <a:spcPts val="500"/>
              </a:spcBef>
              <a:buClr>
                <a:schemeClr val="lt1"/>
              </a:buClr>
              <a:buFont typeface="Arial"/>
              <a:buChar char="•"/>
              <a:defRPr/>
            </a:lvl7pPr>
            <a:lvl8pPr marL="3429000" indent="-114300" algn="l" rtl="0">
              <a:lnSpc>
                <a:spcPct val="90000"/>
              </a:lnSpc>
              <a:spcBef>
                <a:spcPts val="500"/>
              </a:spcBef>
              <a:buClr>
                <a:schemeClr val="lt1"/>
              </a:buClr>
              <a:buFont typeface="Arial"/>
              <a:buChar char="•"/>
              <a:defRPr/>
            </a:lvl8pPr>
            <a:lvl9pPr marL="3886200" indent="-114300" algn="l" rtl="0">
              <a:lnSpc>
                <a:spcPct val="90000"/>
              </a:lnSpc>
              <a:spcBef>
                <a:spcPts val="500"/>
              </a:spcBef>
              <a:buClr>
                <a:schemeClr val="lt1"/>
              </a:buClr>
              <a:buFont typeface="Arial"/>
              <a:buChar char="•"/>
              <a:defRPr/>
            </a:lvl9pPr>
          </a:lstStyle>
          <a:p>
            <a:endParaRPr/>
          </a:p>
        </p:txBody>
      </p:sp>
      <p:sp>
        <p:nvSpPr>
          <p:cNvPr id="123" name="Shape 123"/>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24" name="Shape 124"/>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25" name="Shape 125"/>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EDEDED"/>
                </a:solidFill>
                <a:latin typeface="Cantarell"/>
                <a:ea typeface="Cantarell"/>
                <a:cs typeface="Cantarell"/>
                <a:sym typeface="Cantarell"/>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rot="5400000">
            <a:off x="7133431" y="1956594"/>
            <a:ext cx="5811838" cy="2628899"/>
          </a:xfrm>
          <a:prstGeom prst="rect">
            <a:avLst/>
          </a:prstGeom>
          <a:noFill/>
          <a:ln>
            <a:noFill/>
          </a:ln>
        </p:spPr>
        <p:txBody>
          <a:bodyPr lIns="91425" tIns="91425" rIns="91425" bIns="91425" anchor="ctr" anchorCtr="0"/>
          <a:lstStyle>
            <a:lvl1pPr algn="l" rtl="0">
              <a:lnSpc>
                <a:spcPct val="90000"/>
              </a:lnSpc>
              <a:spcBef>
                <a:spcPts val="0"/>
              </a:spcBef>
              <a:buClr>
                <a:srgbClr val="EDEDED"/>
              </a:buClr>
              <a:buFont typeface="Cantarel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8" name="Shape 128"/>
          <p:cNvSpPr txBox="1">
            <a:spLocks noGrp="1"/>
          </p:cNvSpPr>
          <p:nvPr>
            <p:ph type="body" idx="1"/>
          </p:nvPr>
        </p:nvSpPr>
        <p:spPr>
          <a:xfrm rot="5400000">
            <a:off x="1799431" y="-596105"/>
            <a:ext cx="5811838" cy="7734299"/>
          </a:xfrm>
          <a:prstGeom prst="rect">
            <a:avLst/>
          </a:prstGeom>
          <a:noFill/>
          <a:ln>
            <a:noFill/>
          </a:ln>
        </p:spPr>
        <p:txBody>
          <a:bodyPr lIns="91425" tIns="91425" rIns="91425" bIns="91425" anchor="t" anchorCtr="0"/>
          <a:lstStyle>
            <a:lvl1pPr marL="228600" indent="-50800" algn="l" rtl="0">
              <a:lnSpc>
                <a:spcPct val="90000"/>
              </a:lnSpc>
              <a:spcBef>
                <a:spcPts val="1000"/>
              </a:spcBef>
              <a:buClr>
                <a:srgbClr val="EDEDED"/>
              </a:buClr>
              <a:buFont typeface="Arial"/>
              <a:buChar char="•"/>
              <a:defRPr/>
            </a:lvl1pPr>
            <a:lvl2pPr marL="685800" indent="-76200" algn="l" rtl="0">
              <a:lnSpc>
                <a:spcPct val="90000"/>
              </a:lnSpc>
              <a:spcBef>
                <a:spcPts val="500"/>
              </a:spcBef>
              <a:buClr>
                <a:srgbClr val="EDEDED"/>
              </a:buClr>
              <a:buFont typeface="Arial"/>
              <a:buChar char="•"/>
              <a:defRPr/>
            </a:lvl2pPr>
            <a:lvl3pPr marL="1143000" indent="-101600" algn="l" rtl="0">
              <a:lnSpc>
                <a:spcPct val="90000"/>
              </a:lnSpc>
              <a:spcBef>
                <a:spcPts val="500"/>
              </a:spcBef>
              <a:buClr>
                <a:srgbClr val="EDEDED"/>
              </a:buClr>
              <a:buFont typeface="Arial"/>
              <a:buChar char="•"/>
              <a:defRPr/>
            </a:lvl3pPr>
            <a:lvl4pPr marL="1600200" indent="-114300" algn="l" rtl="0">
              <a:lnSpc>
                <a:spcPct val="90000"/>
              </a:lnSpc>
              <a:spcBef>
                <a:spcPts val="500"/>
              </a:spcBef>
              <a:buClr>
                <a:srgbClr val="EDEDED"/>
              </a:buClr>
              <a:buFont typeface="Arial"/>
              <a:buChar char="•"/>
              <a:defRPr/>
            </a:lvl4pPr>
            <a:lvl5pPr marL="2057400" indent="-114300" algn="l" rtl="0">
              <a:lnSpc>
                <a:spcPct val="90000"/>
              </a:lnSpc>
              <a:spcBef>
                <a:spcPts val="500"/>
              </a:spcBef>
              <a:buClr>
                <a:srgbClr val="EDEDED"/>
              </a:buClr>
              <a:buFont typeface="Arial"/>
              <a:buChar char="•"/>
              <a:defRPr/>
            </a:lvl5pPr>
            <a:lvl6pPr marL="2514600" indent="-114300" algn="l" rtl="0">
              <a:lnSpc>
                <a:spcPct val="90000"/>
              </a:lnSpc>
              <a:spcBef>
                <a:spcPts val="500"/>
              </a:spcBef>
              <a:buClr>
                <a:schemeClr val="lt1"/>
              </a:buClr>
              <a:buFont typeface="Arial"/>
              <a:buChar char="•"/>
              <a:defRPr/>
            </a:lvl6pPr>
            <a:lvl7pPr marL="2971800" indent="-114300" algn="l" rtl="0">
              <a:lnSpc>
                <a:spcPct val="90000"/>
              </a:lnSpc>
              <a:spcBef>
                <a:spcPts val="500"/>
              </a:spcBef>
              <a:buClr>
                <a:schemeClr val="lt1"/>
              </a:buClr>
              <a:buFont typeface="Arial"/>
              <a:buChar char="•"/>
              <a:defRPr/>
            </a:lvl7pPr>
            <a:lvl8pPr marL="3429000" indent="-114300" algn="l" rtl="0">
              <a:lnSpc>
                <a:spcPct val="90000"/>
              </a:lnSpc>
              <a:spcBef>
                <a:spcPts val="500"/>
              </a:spcBef>
              <a:buClr>
                <a:schemeClr val="lt1"/>
              </a:buClr>
              <a:buFont typeface="Arial"/>
              <a:buChar char="•"/>
              <a:defRPr/>
            </a:lvl8pPr>
            <a:lvl9pPr marL="3886200" indent="-114300" algn="l" rtl="0">
              <a:lnSpc>
                <a:spcPct val="90000"/>
              </a:lnSpc>
              <a:spcBef>
                <a:spcPts val="500"/>
              </a:spcBef>
              <a:buClr>
                <a:schemeClr val="lt1"/>
              </a:buClr>
              <a:buFont typeface="Arial"/>
              <a:buChar char="•"/>
              <a:defRPr/>
            </a:lvl9pPr>
          </a:lstStyle>
          <a:p>
            <a:endParaRPr/>
          </a:p>
        </p:txBody>
      </p:sp>
      <p:sp>
        <p:nvSpPr>
          <p:cNvPr id="129" name="Shape 129"/>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0" name="Shape 130"/>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1" name="Shape 131"/>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EDEDED"/>
                </a:solidFill>
                <a:latin typeface="Cantarell"/>
                <a:ea typeface="Cantarell"/>
                <a:cs typeface="Cantarell"/>
                <a:sym typeface="Cantarell"/>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algn="l" rtl="0">
              <a:lnSpc>
                <a:spcPct val="90000"/>
              </a:lnSpc>
              <a:spcBef>
                <a:spcPts val="0"/>
              </a:spcBef>
              <a:buClr>
                <a:srgbClr val="EDEDED"/>
              </a:buClr>
              <a:buFont typeface="Cantarel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 name="Shape 18"/>
          <p:cNvSpPr txBox="1">
            <a:spLocks noGrp="1"/>
          </p:cNvSpPr>
          <p:nvPr>
            <p:ph type="body" idx="1"/>
          </p:nvPr>
        </p:nvSpPr>
        <p:spPr>
          <a:xfrm>
            <a:off x="1120000" y="1825625"/>
            <a:ext cx="10233799" cy="4351338"/>
          </a:xfrm>
          <a:prstGeom prst="rect">
            <a:avLst/>
          </a:prstGeom>
          <a:noFill/>
          <a:ln>
            <a:noFill/>
          </a:ln>
        </p:spPr>
        <p:txBody>
          <a:bodyPr lIns="91425" tIns="91425" rIns="91425" bIns="91425" anchor="t" anchorCtr="0"/>
          <a:lstStyle>
            <a:lvl1pPr marL="228600" indent="-50800" algn="l" rtl="0">
              <a:lnSpc>
                <a:spcPct val="90000"/>
              </a:lnSpc>
              <a:spcBef>
                <a:spcPts val="1000"/>
              </a:spcBef>
              <a:buClr>
                <a:srgbClr val="EDEDED"/>
              </a:buClr>
              <a:buFont typeface="Arial"/>
              <a:buChar char="•"/>
              <a:defRPr/>
            </a:lvl1pPr>
            <a:lvl2pPr marL="685800" indent="-76200" algn="l" rtl="0">
              <a:lnSpc>
                <a:spcPct val="90000"/>
              </a:lnSpc>
              <a:spcBef>
                <a:spcPts val="500"/>
              </a:spcBef>
              <a:buClr>
                <a:srgbClr val="EDEDED"/>
              </a:buClr>
              <a:buFont typeface="Arial"/>
              <a:buChar char="•"/>
              <a:defRPr/>
            </a:lvl2pPr>
            <a:lvl3pPr marL="1143000" indent="-101600" algn="l" rtl="0">
              <a:lnSpc>
                <a:spcPct val="90000"/>
              </a:lnSpc>
              <a:spcBef>
                <a:spcPts val="500"/>
              </a:spcBef>
              <a:buClr>
                <a:srgbClr val="EDEDED"/>
              </a:buClr>
              <a:buFont typeface="Arial"/>
              <a:buChar char="•"/>
              <a:defRPr/>
            </a:lvl3pPr>
            <a:lvl4pPr marL="1600200" indent="-114300" algn="l" rtl="0">
              <a:lnSpc>
                <a:spcPct val="90000"/>
              </a:lnSpc>
              <a:spcBef>
                <a:spcPts val="500"/>
              </a:spcBef>
              <a:buClr>
                <a:srgbClr val="EDEDED"/>
              </a:buClr>
              <a:buFont typeface="Arial"/>
              <a:buChar char="•"/>
              <a:defRPr/>
            </a:lvl4pPr>
            <a:lvl5pPr marL="2057400" indent="-114300" algn="l" rtl="0">
              <a:lnSpc>
                <a:spcPct val="90000"/>
              </a:lnSpc>
              <a:spcBef>
                <a:spcPts val="500"/>
              </a:spcBef>
              <a:buClr>
                <a:srgbClr val="EDEDED"/>
              </a:buClr>
              <a:buFont typeface="Arial"/>
              <a:buChar char="•"/>
              <a:defRPr/>
            </a:lvl5pPr>
            <a:lvl6pPr marL="2514600" indent="-114300" algn="l" rtl="0">
              <a:lnSpc>
                <a:spcPct val="90000"/>
              </a:lnSpc>
              <a:spcBef>
                <a:spcPts val="500"/>
              </a:spcBef>
              <a:buClr>
                <a:schemeClr val="lt1"/>
              </a:buClr>
              <a:buFont typeface="Arial"/>
              <a:buChar char="•"/>
              <a:defRPr/>
            </a:lvl6pPr>
            <a:lvl7pPr marL="2971800" indent="-114300" algn="l" rtl="0">
              <a:lnSpc>
                <a:spcPct val="90000"/>
              </a:lnSpc>
              <a:spcBef>
                <a:spcPts val="500"/>
              </a:spcBef>
              <a:buClr>
                <a:schemeClr val="lt1"/>
              </a:buClr>
              <a:buFont typeface="Arial"/>
              <a:buChar char="•"/>
              <a:defRPr/>
            </a:lvl7pPr>
            <a:lvl8pPr marL="3429000" indent="-114300" algn="l" rtl="0">
              <a:lnSpc>
                <a:spcPct val="90000"/>
              </a:lnSpc>
              <a:spcBef>
                <a:spcPts val="500"/>
              </a:spcBef>
              <a:buClr>
                <a:schemeClr val="lt1"/>
              </a:buClr>
              <a:buFont typeface="Arial"/>
              <a:buChar char="•"/>
              <a:defRPr/>
            </a:lvl8pPr>
            <a:lvl9pPr marL="3886200" indent="-114300" algn="l" rtl="0">
              <a:lnSpc>
                <a:spcPct val="90000"/>
              </a:lnSpc>
              <a:spcBef>
                <a:spcPts val="500"/>
              </a:spcBef>
              <a:buClr>
                <a:schemeClr val="lt1"/>
              </a:buClr>
              <a:buFont typeface="Arial"/>
              <a:buChar char="•"/>
              <a:defRPr/>
            </a:lvl9pPr>
          </a:lstStyle>
          <a:p>
            <a:endParaRPr/>
          </a:p>
        </p:txBody>
      </p:sp>
      <p:sp>
        <p:nvSpPr>
          <p:cNvPr id="19" name="Shape 19"/>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0" name="Shape 20"/>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1" name="Shape 21"/>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EDEDED"/>
                </a:solidFill>
                <a:latin typeface="Cantarell"/>
                <a:ea typeface="Cantarell"/>
                <a:cs typeface="Cantarell"/>
                <a:sym typeface="Cantarell"/>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854532" y="4464028"/>
            <a:ext cx="9144000" cy="1641489"/>
          </a:xfrm>
          <a:prstGeom prst="rect">
            <a:avLst/>
          </a:prstGeom>
          <a:noFill/>
          <a:ln>
            <a:noFill/>
          </a:ln>
        </p:spPr>
        <p:txBody>
          <a:bodyPr lIns="91425" tIns="91425" rIns="91425" bIns="91425" anchor="t" anchorCtr="0"/>
          <a:lstStyle>
            <a:lvl1pPr marL="0" marR="0" indent="0" algn="l" rtl="0">
              <a:lnSpc>
                <a:spcPct val="90000"/>
              </a:lnSpc>
              <a:spcBef>
                <a:spcPts val="0"/>
              </a:spcBef>
              <a:buClr>
                <a:srgbClr val="E2E2E2"/>
              </a:buClr>
              <a:buFont typeface="Cantarell"/>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4" name="Shape 24"/>
          <p:cNvSpPr txBox="1">
            <a:spLocks noGrp="1"/>
          </p:cNvSpPr>
          <p:nvPr>
            <p:ph type="subTitle" idx="1"/>
          </p:nvPr>
        </p:nvSpPr>
        <p:spPr>
          <a:xfrm>
            <a:off x="854532" y="3693673"/>
            <a:ext cx="9144000" cy="754025"/>
          </a:xfrm>
          <a:prstGeom prst="rect">
            <a:avLst/>
          </a:prstGeom>
          <a:noFill/>
          <a:ln>
            <a:noFill/>
          </a:ln>
        </p:spPr>
        <p:txBody>
          <a:bodyPr lIns="91425" tIns="91425" rIns="91425" bIns="91425" anchor="b" anchorCtr="0"/>
          <a:lstStyle>
            <a:lvl1pPr marL="0" marR="0" indent="0" algn="l" rtl="0">
              <a:lnSpc>
                <a:spcPct val="90000"/>
              </a:lnSpc>
              <a:spcBef>
                <a:spcPts val="1000"/>
              </a:spcBef>
              <a:buClr>
                <a:schemeClr val="lt2"/>
              </a:buClr>
              <a:buFont typeface="Arial"/>
              <a:buNone/>
              <a:defRPr/>
            </a:lvl1pPr>
            <a:lvl2pPr marL="457200" marR="0" indent="0" algn="ctr" rtl="0">
              <a:lnSpc>
                <a:spcPct val="90000"/>
              </a:lnSpc>
              <a:spcBef>
                <a:spcPts val="500"/>
              </a:spcBef>
              <a:buClr>
                <a:srgbClr val="EDEDED"/>
              </a:buClr>
              <a:buFont typeface="Arial"/>
              <a:buNone/>
              <a:defRPr/>
            </a:lvl2pPr>
            <a:lvl3pPr marL="914400" marR="0" indent="0" algn="ctr" rtl="0">
              <a:lnSpc>
                <a:spcPct val="90000"/>
              </a:lnSpc>
              <a:spcBef>
                <a:spcPts val="500"/>
              </a:spcBef>
              <a:buClr>
                <a:srgbClr val="EDEDED"/>
              </a:buClr>
              <a:buFont typeface="Arial"/>
              <a:buNone/>
              <a:defRPr/>
            </a:lvl3pPr>
            <a:lvl4pPr marL="1371600" marR="0" indent="0" algn="ctr" rtl="0">
              <a:lnSpc>
                <a:spcPct val="90000"/>
              </a:lnSpc>
              <a:spcBef>
                <a:spcPts val="500"/>
              </a:spcBef>
              <a:buClr>
                <a:srgbClr val="EDEDED"/>
              </a:buClr>
              <a:buFont typeface="Arial"/>
              <a:buNone/>
              <a:defRPr/>
            </a:lvl4pPr>
            <a:lvl5pPr marL="1828800" marR="0" indent="0" algn="ctr" rtl="0">
              <a:lnSpc>
                <a:spcPct val="90000"/>
              </a:lnSpc>
              <a:spcBef>
                <a:spcPts val="500"/>
              </a:spcBef>
              <a:buClr>
                <a:srgbClr val="EDEDED"/>
              </a:buClr>
              <a:buFont typeface="Arial"/>
              <a:buNone/>
              <a:defRPr/>
            </a:lvl5pPr>
            <a:lvl6pPr marL="2286000" marR="0" indent="0" algn="ctr" rtl="0">
              <a:lnSpc>
                <a:spcPct val="90000"/>
              </a:lnSpc>
              <a:spcBef>
                <a:spcPts val="500"/>
              </a:spcBef>
              <a:buClr>
                <a:schemeClr val="lt1"/>
              </a:buClr>
              <a:buFont typeface="Arial"/>
              <a:buNone/>
              <a:defRPr/>
            </a:lvl6pPr>
            <a:lvl7pPr marL="2743200" marR="0" indent="0" algn="ctr" rtl="0">
              <a:lnSpc>
                <a:spcPct val="90000"/>
              </a:lnSpc>
              <a:spcBef>
                <a:spcPts val="500"/>
              </a:spcBef>
              <a:buClr>
                <a:schemeClr val="lt1"/>
              </a:buClr>
              <a:buFont typeface="Arial"/>
              <a:buNone/>
              <a:defRPr/>
            </a:lvl7pPr>
            <a:lvl8pPr marL="3200400" marR="0" indent="0" algn="ctr" rtl="0">
              <a:lnSpc>
                <a:spcPct val="90000"/>
              </a:lnSpc>
              <a:spcBef>
                <a:spcPts val="500"/>
              </a:spcBef>
              <a:buClr>
                <a:schemeClr val="lt1"/>
              </a:buClr>
              <a:buFont typeface="Arial"/>
              <a:buNone/>
              <a:defRPr/>
            </a:lvl8pPr>
            <a:lvl9pPr marL="3657600" marR="0" indent="0" algn="ctr" rtl="0">
              <a:lnSpc>
                <a:spcPct val="90000"/>
              </a:lnSpc>
              <a:spcBef>
                <a:spcPts val="500"/>
              </a:spcBef>
              <a:buClr>
                <a:schemeClr val="lt1"/>
              </a:buClr>
              <a:buFont typeface="Arial"/>
              <a:buNone/>
              <a:defRPr/>
            </a:lvl9pPr>
          </a:lstStyle>
          <a:p>
            <a:endParaRPr/>
          </a:p>
        </p:txBody>
      </p:sp>
      <p:sp>
        <p:nvSpPr>
          <p:cNvPr id="25" name="Shape 25"/>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6" name="Shape 26"/>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7" name="Shape 27"/>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EDEDED"/>
                </a:solidFill>
                <a:latin typeface="Cantarell"/>
                <a:ea typeface="Cantarell"/>
                <a:cs typeface="Cantarell"/>
                <a:sym typeface="Cantarell"/>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algn="l" rtl="0">
              <a:lnSpc>
                <a:spcPct val="90000"/>
              </a:lnSpc>
              <a:spcBef>
                <a:spcPts val="0"/>
              </a:spcBef>
              <a:buClr>
                <a:srgbClr val="EDEDED"/>
              </a:buClr>
              <a:buFont typeface="Cantarel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0" name="Shape 30"/>
          <p:cNvSpPr txBox="1">
            <a:spLocks noGrp="1"/>
          </p:cNvSpPr>
          <p:nvPr>
            <p:ph type="body" idx="1"/>
          </p:nvPr>
        </p:nvSpPr>
        <p:spPr>
          <a:xfrm>
            <a:off x="1120000" y="1825625"/>
            <a:ext cx="5025215" cy="4351338"/>
          </a:xfrm>
          <a:prstGeom prst="rect">
            <a:avLst/>
          </a:prstGeom>
          <a:noFill/>
          <a:ln>
            <a:noFill/>
          </a:ln>
        </p:spPr>
        <p:txBody>
          <a:bodyPr lIns="91425" tIns="91425" rIns="91425" bIns="91425" anchor="t" anchorCtr="0"/>
          <a:lstStyle>
            <a:lvl1pPr marL="228600" indent="-50800" algn="l" rtl="0">
              <a:lnSpc>
                <a:spcPct val="90000"/>
              </a:lnSpc>
              <a:spcBef>
                <a:spcPts val="1000"/>
              </a:spcBef>
              <a:buClr>
                <a:srgbClr val="EDEDED"/>
              </a:buClr>
              <a:buFont typeface="Arial"/>
              <a:buChar char="•"/>
              <a:defRPr/>
            </a:lvl1pPr>
            <a:lvl2pPr marL="685800" indent="-76200" algn="l" rtl="0">
              <a:lnSpc>
                <a:spcPct val="90000"/>
              </a:lnSpc>
              <a:spcBef>
                <a:spcPts val="500"/>
              </a:spcBef>
              <a:buClr>
                <a:srgbClr val="EDEDED"/>
              </a:buClr>
              <a:buFont typeface="Arial"/>
              <a:buChar char="•"/>
              <a:defRPr/>
            </a:lvl2pPr>
            <a:lvl3pPr marL="1143000" indent="-101600" algn="l" rtl="0">
              <a:lnSpc>
                <a:spcPct val="90000"/>
              </a:lnSpc>
              <a:spcBef>
                <a:spcPts val="500"/>
              </a:spcBef>
              <a:buClr>
                <a:srgbClr val="EDEDED"/>
              </a:buClr>
              <a:buFont typeface="Arial"/>
              <a:buChar char="•"/>
              <a:defRPr/>
            </a:lvl3pPr>
            <a:lvl4pPr marL="1600200" indent="-114300" algn="l" rtl="0">
              <a:lnSpc>
                <a:spcPct val="90000"/>
              </a:lnSpc>
              <a:spcBef>
                <a:spcPts val="500"/>
              </a:spcBef>
              <a:buClr>
                <a:srgbClr val="EDEDED"/>
              </a:buClr>
              <a:buFont typeface="Arial"/>
              <a:buChar char="•"/>
              <a:defRPr/>
            </a:lvl4pPr>
            <a:lvl5pPr marL="2057400" indent="-114300" algn="l" rtl="0">
              <a:lnSpc>
                <a:spcPct val="90000"/>
              </a:lnSpc>
              <a:spcBef>
                <a:spcPts val="500"/>
              </a:spcBef>
              <a:buClr>
                <a:srgbClr val="EDEDED"/>
              </a:buClr>
              <a:buFont typeface="Arial"/>
              <a:buChar char="•"/>
              <a:defRPr/>
            </a:lvl5pPr>
            <a:lvl6pPr marL="2514600" indent="-114300" algn="l" rtl="0">
              <a:lnSpc>
                <a:spcPct val="90000"/>
              </a:lnSpc>
              <a:spcBef>
                <a:spcPts val="500"/>
              </a:spcBef>
              <a:buClr>
                <a:schemeClr val="lt1"/>
              </a:buClr>
              <a:buFont typeface="Arial"/>
              <a:buChar char="•"/>
              <a:defRPr/>
            </a:lvl6pPr>
            <a:lvl7pPr marL="2971800" indent="-114300" algn="l" rtl="0">
              <a:lnSpc>
                <a:spcPct val="90000"/>
              </a:lnSpc>
              <a:spcBef>
                <a:spcPts val="500"/>
              </a:spcBef>
              <a:buClr>
                <a:schemeClr val="lt1"/>
              </a:buClr>
              <a:buFont typeface="Arial"/>
              <a:buChar char="•"/>
              <a:defRPr/>
            </a:lvl7pPr>
            <a:lvl8pPr marL="3429000" indent="-114300" algn="l" rtl="0">
              <a:lnSpc>
                <a:spcPct val="90000"/>
              </a:lnSpc>
              <a:spcBef>
                <a:spcPts val="500"/>
              </a:spcBef>
              <a:buClr>
                <a:schemeClr val="lt1"/>
              </a:buClr>
              <a:buFont typeface="Arial"/>
              <a:buChar char="•"/>
              <a:defRPr/>
            </a:lvl8pPr>
            <a:lvl9pPr marL="3886200" indent="-114300" algn="l" rtl="0">
              <a:lnSpc>
                <a:spcPct val="90000"/>
              </a:lnSpc>
              <a:spcBef>
                <a:spcPts val="500"/>
              </a:spcBef>
              <a:buClr>
                <a:schemeClr val="lt1"/>
              </a:buClr>
              <a:buFont typeface="Arial"/>
              <a:buChar char="•"/>
              <a:defRPr/>
            </a:lvl9pPr>
          </a:lstStyle>
          <a:p>
            <a:endParaRPr/>
          </a:p>
        </p:txBody>
      </p:sp>
      <p:sp>
        <p:nvSpPr>
          <p:cNvPr id="31" name="Shape 31"/>
          <p:cNvSpPr txBox="1">
            <a:spLocks noGrp="1"/>
          </p:cNvSpPr>
          <p:nvPr>
            <p:ph type="body" idx="2"/>
          </p:nvPr>
        </p:nvSpPr>
        <p:spPr>
          <a:xfrm>
            <a:off x="6319839" y="1825625"/>
            <a:ext cx="5033959" cy="4351338"/>
          </a:xfrm>
          <a:prstGeom prst="rect">
            <a:avLst/>
          </a:prstGeom>
          <a:noFill/>
          <a:ln>
            <a:noFill/>
          </a:ln>
        </p:spPr>
        <p:txBody>
          <a:bodyPr lIns="91425" tIns="91425" rIns="91425" bIns="91425" anchor="t" anchorCtr="0"/>
          <a:lstStyle>
            <a:lvl1pPr marL="228600" indent="-50800" algn="l" rtl="0">
              <a:lnSpc>
                <a:spcPct val="90000"/>
              </a:lnSpc>
              <a:spcBef>
                <a:spcPts val="1000"/>
              </a:spcBef>
              <a:buClr>
                <a:srgbClr val="EDEDED"/>
              </a:buClr>
              <a:buFont typeface="Arial"/>
              <a:buChar char="•"/>
              <a:defRPr/>
            </a:lvl1pPr>
            <a:lvl2pPr marL="685800" indent="-76200" algn="l" rtl="0">
              <a:lnSpc>
                <a:spcPct val="90000"/>
              </a:lnSpc>
              <a:spcBef>
                <a:spcPts val="500"/>
              </a:spcBef>
              <a:buClr>
                <a:srgbClr val="EDEDED"/>
              </a:buClr>
              <a:buFont typeface="Arial"/>
              <a:buChar char="•"/>
              <a:defRPr/>
            </a:lvl2pPr>
            <a:lvl3pPr marL="1143000" indent="-101600" algn="l" rtl="0">
              <a:lnSpc>
                <a:spcPct val="90000"/>
              </a:lnSpc>
              <a:spcBef>
                <a:spcPts val="500"/>
              </a:spcBef>
              <a:buClr>
                <a:srgbClr val="EDEDED"/>
              </a:buClr>
              <a:buFont typeface="Arial"/>
              <a:buChar char="•"/>
              <a:defRPr/>
            </a:lvl3pPr>
            <a:lvl4pPr marL="1600200" indent="-114300" algn="l" rtl="0">
              <a:lnSpc>
                <a:spcPct val="90000"/>
              </a:lnSpc>
              <a:spcBef>
                <a:spcPts val="500"/>
              </a:spcBef>
              <a:buClr>
                <a:srgbClr val="EDEDED"/>
              </a:buClr>
              <a:buFont typeface="Arial"/>
              <a:buChar char="•"/>
              <a:defRPr/>
            </a:lvl4pPr>
            <a:lvl5pPr marL="2057400" indent="-114300" algn="l" rtl="0">
              <a:lnSpc>
                <a:spcPct val="90000"/>
              </a:lnSpc>
              <a:spcBef>
                <a:spcPts val="500"/>
              </a:spcBef>
              <a:buClr>
                <a:srgbClr val="EDEDED"/>
              </a:buClr>
              <a:buFont typeface="Arial"/>
              <a:buChar char="•"/>
              <a:defRPr/>
            </a:lvl5pPr>
            <a:lvl6pPr marL="2514600" indent="-114300" algn="l" rtl="0">
              <a:lnSpc>
                <a:spcPct val="90000"/>
              </a:lnSpc>
              <a:spcBef>
                <a:spcPts val="500"/>
              </a:spcBef>
              <a:buClr>
                <a:schemeClr val="lt1"/>
              </a:buClr>
              <a:buFont typeface="Arial"/>
              <a:buChar char="•"/>
              <a:defRPr/>
            </a:lvl6pPr>
            <a:lvl7pPr marL="2971800" indent="-114300" algn="l" rtl="0">
              <a:lnSpc>
                <a:spcPct val="90000"/>
              </a:lnSpc>
              <a:spcBef>
                <a:spcPts val="500"/>
              </a:spcBef>
              <a:buClr>
                <a:schemeClr val="lt1"/>
              </a:buClr>
              <a:buFont typeface="Arial"/>
              <a:buChar char="•"/>
              <a:defRPr/>
            </a:lvl7pPr>
            <a:lvl8pPr marL="3429000" indent="-114300" algn="l" rtl="0">
              <a:lnSpc>
                <a:spcPct val="90000"/>
              </a:lnSpc>
              <a:spcBef>
                <a:spcPts val="500"/>
              </a:spcBef>
              <a:buClr>
                <a:schemeClr val="lt1"/>
              </a:buClr>
              <a:buFont typeface="Arial"/>
              <a:buChar char="•"/>
              <a:defRPr/>
            </a:lvl8pPr>
            <a:lvl9pPr marL="3886200" indent="-114300" algn="l" rtl="0">
              <a:lnSpc>
                <a:spcPct val="90000"/>
              </a:lnSpc>
              <a:spcBef>
                <a:spcPts val="500"/>
              </a:spcBef>
              <a:buClr>
                <a:schemeClr val="lt1"/>
              </a:buClr>
              <a:buFont typeface="Arial"/>
              <a:buChar char="•"/>
              <a:defRPr/>
            </a:lvl9pPr>
          </a:lstStyle>
          <a:p>
            <a:endParaRPr/>
          </a:p>
        </p:txBody>
      </p:sp>
      <p:sp>
        <p:nvSpPr>
          <p:cNvPr id="32" name="Shape 32"/>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3" name="Shape 33"/>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4" name="Shape 34"/>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EDEDED"/>
                </a:solidFill>
                <a:latin typeface="Cantarell"/>
                <a:ea typeface="Cantarell"/>
                <a:cs typeface="Cantarell"/>
                <a:sym typeface="Cantarell"/>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839787" y="365125"/>
            <a:ext cx="10515599" cy="1325562"/>
          </a:xfrm>
          <a:prstGeom prst="rect">
            <a:avLst/>
          </a:prstGeom>
          <a:noFill/>
          <a:ln>
            <a:noFill/>
          </a:ln>
        </p:spPr>
        <p:txBody>
          <a:bodyPr lIns="91425" tIns="91425" rIns="91425" bIns="91425" anchor="ctr" anchorCtr="0"/>
          <a:lstStyle>
            <a:lvl1pPr algn="l" rtl="0">
              <a:lnSpc>
                <a:spcPct val="90000"/>
              </a:lnSpc>
              <a:spcBef>
                <a:spcPts val="0"/>
              </a:spcBef>
              <a:buClr>
                <a:srgbClr val="EDEDED"/>
              </a:buClr>
              <a:buFont typeface="Cantarel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7" name="Shape 37"/>
          <p:cNvSpPr txBox="1">
            <a:spLocks noGrp="1"/>
          </p:cNvSpPr>
          <p:nvPr>
            <p:ph type="body" idx="1"/>
          </p:nvPr>
        </p:nvSpPr>
        <p:spPr>
          <a:xfrm>
            <a:off x="1120000" y="1681163"/>
            <a:ext cx="5025215" cy="823912"/>
          </a:xfrm>
          <a:prstGeom prst="rect">
            <a:avLst/>
          </a:prstGeom>
          <a:noFill/>
          <a:ln>
            <a:noFill/>
          </a:ln>
        </p:spPr>
        <p:txBody>
          <a:bodyPr lIns="91425" tIns="91425" rIns="91425" bIns="91425" anchor="b" anchorCtr="0"/>
          <a:lstStyle>
            <a:lvl1pPr marL="0" indent="0" rtl="0">
              <a:spcBef>
                <a:spcPts val="0"/>
              </a:spcBef>
              <a:buClr>
                <a:schemeClr val="lt2"/>
              </a:buClr>
              <a:buFont typeface="Cantarell"/>
              <a:buNone/>
              <a:defRPr/>
            </a:lvl1pPr>
            <a:lvl2pPr marL="457200" indent="0" rtl="0">
              <a:spcBef>
                <a:spcPts val="0"/>
              </a:spcBef>
              <a:buFont typeface="Cantarell"/>
              <a:buNone/>
              <a:defRPr/>
            </a:lvl2pPr>
            <a:lvl3pPr marL="914400" indent="0" rtl="0">
              <a:spcBef>
                <a:spcPts val="0"/>
              </a:spcBef>
              <a:buFont typeface="Cantarell"/>
              <a:buNone/>
              <a:defRPr/>
            </a:lvl3pPr>
            <a:lvl4pPr marL="1371600" indent="0" rtl="0">
              <a:spcBef>
                <a:spcPts val="0"/>
              </a:spcBef>
              <a:buFont typeface="Cantarell"/>
              <a:buNone/>
              <a:defRPr/>
            </a:lvl4pPr>
            <a:lvl5pPr marL="1828800" indent="0" rtl="0">
              <a:spcBef>
                <a:spcPts val="0"/>
              </a:spcBef>
              <a:buFont typeface="Cantarell"/>
              <a:buNone/>
              <a:defRPr/>
            </a:lvl5pPr>
            <a:lvl6pPr marL="2286000" indent="0" rtl="0">
              <a:spcBef>
                <a:spcPts val="0"/>
              </a:spcBef>
              <a:buFont typeface="Cantarell"/>
              <a:buNone/>
              <a:defRPr/>
            </a:lvl6pPr>
            <a:lvl7pPr marL="2743200" indent="0" rtl="0">
              <a:spcBef>
                <a:spcPts val="0"/>
              </a:spcBef>
              <a:buFont typeface="Cantarell"/>
              <a:buNone/>
              <a:defRPr/>
            </a:lvl7pPr>
            <a:lvl8pPr marL="3200400" indent="0" rtl="0">
              <a:spcBef>
                <a:spcPts val="0"/>
              </a:spcBef>
              <a:buFont typeface="Cantarell"/>
              <a:buNone/>
              <a:defRPr/>
            </a:lvl8pPr>
            <a:lvl9pPr marL="3657600" indent="0" rtl="0">
              <a:spcBef>
                <a:spcPts val="0"/>
              </a:spcBef>
              <a:buFont typeface="Cantarell"/>
              <a:buNone/>
              <a:defRPr/>
            </a:lvl9pPr>
          </a:lstStyle>
          <a:p>
            <a:endParaRPr/>
          </a:p>
        </p:txBody>
      </p:sp>
      <p:sp>
        <p:nvSpPr>
          <p:cNvPr id="38" name="Shape 38"/>
          <p:cNvSpPr txBox="1">
            <a:spLocks noGrp="1"/>
          </p:cNvSpPr>
          <p:nvPr>
            <p:ph type="body" idx="2"/>
          </p:nvPr>
        </p:nvSpPr>
        <p:spPr>
          <a:xfrm>
            <a:off x="1120000" y="2505075"/>
            <a:ext cx="5025215" cy="3684588"/>
          </a:xfrm>
          <a:prstGeom prst="rect">
            <a:avLst/>
          </a:prstGeom>
          <a:noFill/>
          <a:ln>
            <a:noFill/>
          </a:ln>
        </p:spPr>
        <p:txBody>
          <a:bodyPr lIns="91425" tIns="91425" rIns="91425" bIns="91425" anchor="t" anchorCtr="0"/>
          <a:lstStyle>
            <a:lvl1pPr marL="228600" indent="-50800" algn="l" rtl="0">
              <a:lnSpc>
                <a:spcPct val="90000"/>
              </a:lnSpc>
              <a:spcBef>
                <a:spcPts val="1000"/>
              </a:spcBef>
              <a:buClr>
                <a:srgbClr val="EDEDED"/>
              </a:buClr>
              <a:buFont typeface="Arial"/>
              <a:buChar char="•"/>
              <a:defRPr/>
            </a:lvl1pPr>
            <a:lvl2pPr marL="685800" indent="-76200" algn="l" rtl="0">
              <a:lnSpc>
                <a:spcPct val="90000"/>
              </a:lnSpc>
              <a:spcBef>
                <a:spcPts val="500"/>
              </a:spcBef>
              <a:buClr>
                <a:srgbClr val="EDEDED"/>
              </a:buClr>
              <a:buFont typeface="Arial"/>
              <a:buChar char="•"/>
              <a:defRPr/>
            </a:lvl2pPr>
            <a:lvl3pPr marL="1143000" indent="-101600" algn="l" rtl="0">
              <a:lnSpc>
                <a:spcPct val="90000"/>
              </a:lnSpc>
              <a:spcBef>
                <a:spcPts val="500"/>
              </a:spcBef>
              <a:buClr>
                <a:srgbClr val="EDEDED"/>
              </a:buClr>
              <a:buFont typeface="Arial"/>
              <a:buChar char="•"/>
              <a:defRPr/>
            </a:lvl3pPr>
            <a:lvl4pPr marL="1600200" indent="-114300" algn="l" rtl="0">
              <a:lnSpc>
                <a:spcPct val="90000"/>
              </a:lnSpc>
              <a:spcBef>
                <a:spcPts val="500"/>
              </a:spcBef>
              <a:buClr>
                <a:srgbClr val="EDEDED"/>
              </a:buClr>
              <a:buFont typeface="Arial"/>
              <a:buChar char="•"/>
              <a:defRPr/>
            </a:lvl4pPr>
            <a:lvl5pPr marL="2057400" indent="-114300" algn="l" rtl="0">
              <a:lnSpc>
                <a:spcPct val="90000"/>
              </a:lnSpc>
              <a:spcBef>
                <a:spcPts val="500"/>
              </a:spcBef>
              <a:buClr>
                <a:srgbClr val="EDEDED"/>
              </a:buClr>
              <a:buFont typeface="Arial"/>
              <a:buChar char="•"/>
              <a:defRPr/>
            </a:lvl5pPr>
            <a:lvl6pPr marL="2514600" indent="-114300" algn="l" rtl="0">
              <a:lnSpc>
                <a:spcPct val="90000"/>
              </a:lnSpc>
              <a:spcBef>
                <a:spcPts val="500"/>
              </a:spcBef>
              <a:buClr>
                <a:schemeClr val="lt1"/>
              </a:buClr>
              <a:buFont typeface="Arial"/>
              <a:buChar char="•"/>
              <a:defRPr/>
            </a:lvl6pPr>
            <a:lvl7pPr marL="2971800" indent="-114300" algn="l" rtl="0">
              <a:lnSpc>
                <a:spcPct val="90000"/>
              </a:lnSpc>
              <a:spcBef>
                <a:spcPts val="500"/>
              </a:spcBef>
              <a:buClr>
                <a:schemeClr val="lt1"/>
              </a:buClr>
              <a:buFont typeface="Arial"/>
              <a:buChar char="•"/>
              <a:defRPr/>
            </a:lvl7pPr>
            <a:lvl8pPr marL="3429000" indent="-114300" algn="l" rtl="0">
              <a:lnSpc>
                <a:spcPct val="90000"/>
              </a:lnSpc>
              <a:spcBef>
                <a:spcPts val="500"/>
              </a:spcBef>
              <a:buClr>
                <a:schemeClr val="lt1"/>
              </a:buClr>
              <a:buFont typeface="Arial"/>
              <a:buChar char="•"/>
              <a:defRPr/>
            </a:lvl8pPr>
            <a:lvl9pPr marL="3886200" indent="-114300" algn="l" rtl="0">
              <a:lnSpc>
                <a:spcPct val="90000"/>
              </a:lnSpc>
              <a:spcBef>
                <a:spcPts val="500"/>
              </a:spcBef>
              <a:buClr>
                <a:schemeClr val="lt1"/>
              </a:buClr>
              <a:buFont typeface="Arial"/>
              <a:buChar char="•"/>
              <a:defRPr/>
            </a:lvl9pPr>
          </a:lstStyle>
          <a:p>
            <a:endParaRPr/>
          </a:p>
        </p:txBody>
      </p:sp>
      <p:sp>
        <p:nvSpPr>
          <p:cNvPr id="39" name="Shape 39"/>
          <p:cNvSpPr txBox="1">
            <a:spLocks noGrp="1"/>
          </p:cNvSpPr>
          <p:nvPr>
            <p:ph type="body" idx="3"/>
          </p:nvPr>
        </p:nvSpPr>
        <p:spPr>
          <a:xfrm>
            <a:off x="6319839" y="1681163"/>
            <a:ext cx="5035548" cy="823912"/>
          </a:xfrm>
          <a:prstGeom prst="rect">
            <a:avLst/>
          </a:prstGeom>
          <a:noFill/>
          <a:ln>
            <a:noFill/>
          </a:ln>
        </p:spPr>
        <p:txBody>
          <a:bodyPr lIns="91425" tIns="91425" rIns="91425" bIns="91425" anchor="b" anchorCtr="0"/>
          <a:lstStyle>
            <a:lvl1pPr rtl="0">
              <a:spcBef>
                <a:spcPts val="0"/>
              </a:spcBef>
              <a:buClr>
                <a:schemeClr val="lt2"/>
              </a:buClr>
              <a:buFont typeface="Cantarel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0" name="Shape 40"/>
          <p:cNvSpPr txBox="1">
            <a:spLocks noGrp="1"/>
          </p:cNvSpPr>
          <p:nvPr>
            <p:ph type="body" idx="4"/>
          </p:nvPr>
        </p:nvSpPr>
        <p:spPr>
          <a:xfrm>
            <a:off x="6319839" y="2505075"/>
            <a:ext cx="5035548" cy="3684588"/>
          </a:xfrm>
          <a:prstGeom prst="rect">
            <a:avLst/>
          </a:prstGeom>
          <a:noFill/>
          <a:ln>
            <a:noFill/>
          </a:ln>
        </p:spPr>
        <p:txBody>
          <a:bodyPr lIns="91425" tIns="91425" rIns="91425" bIns="91425" anchor="t" anchorCtr="0"/>
          <a:lstStyle>
            <a:lvl1pPr marL="228600" indent="-50800" algn="l" rtl="0">
              <a:lnSpc>
                <a:spcPct val="90000"/>
              </a:lnSpc>
              <a:spcBef>
                <a:spcPts val="1000"/>
              </a:spcBef>
              <a:buClr>
                <a:srgbClr val="EDEDED"/>
              </a:buClr>
              <a:buFont typeface="Arial"/>
              <a:buChar char="•"/>
              <a:defRPr/>
            </a:lvl1pPr>
            <a:lvl2pPr marL="685800" indent="-76200" algn="l" rtl="0">
              <a:lnSpc>
                <a:spcPct val="90000"/>
              </a:lnSpc>
              <a:spcBef>
                <a:spcPts val="500"/>
              </a:spcBef>
              <a:buClr>
                <a:srgbClr val="EDEDED"/>
              </a:buClr>
              <a:buFont typeface="Arial"/>
              <a:buChar char="•"/>
              <a:defRPr/>
            </a:lvl2pPr>
            <a:lvl3pPr marL="1143000" indent="-101600" algn="l" rtl="0">
              <a:lnSpc>
                <a:spcPct val="90000"/>
              </a:lnSpc>
              <a:spcBef>
                <a:spcPts val="500"/>
              </a:spcBef>
              <a:buClr>
                <a:srgbClr val="EDEDED"/>
              </a:buClr>
              <a:buFont typeface="Arial"/>
              <a:buChar char="•"/>
              <a:defRPr/>
            </a:lvl3pPr>
            <a:lvl4pPr marL="1600200" indent="-114300" algn="l" rtl="0">
              <a:lnSpc>
                <a:spcPct val="90000"/>
              </a:lnSpc>
              <a:spcBef>
                <a:spcPts val="500"/>
              </a:spcBef>
              <a:buClr>
                <a:srgbClr val="EDEDED"/>
              </a:buClr>
              <a:buFont typeface="Arial"/>
              <a:buChar char="•"/>
              <a:defRPr/>
            </a:lvl4pPr>
            <a:lvl5pPr marL="2057400" indent="-114300" algn="l" rtl="0">
              <a:lnSpc>
                <a:spcPct val="90000"/>
              </a:lnSpc>
              <a:spcBef>
                <a:spcPts val="500"/>
              </a:spcBef>
              <a:buClr>
                <a:srgbClr val="EDEDED"/>
              </a:buClr>
              <a:buFont typeface="Arial"/>
              <a:buChar char="•"/>
              <a:defRPr/>
            </a:lvl5pPr>
            <a:lvl6pPr marL="2514600" indent="-114300" algn="l" rtl="0">
              <a:lnSpc>
                <a:spcPct val="90000"/>
              </a:lnSpc>
              <a:spcBef>
                <a:spcPts val="500"/>
              </a:spcBef>
              <a:buClr>
                <a:schemeClr val="lt1"/>
              </a:buClr>
              <a:buFont typeface="Arial"/>
              <a:buChar char="•"/>
              <a:defRPr/>
            </a:lvl6pPr>
            <a:lvl7pPr marL="2971800" indent="-114300" algn="l" rtl="0">
              <a:lnSpc>
                <a:spcPct val="90000"/>
              </a:lnSpc>
              <a:spcBef>
                <a:spcPts val="500"/>
              </a:spcBef>
              <a:buClr>
                <a:schemeClr val="lt1"/>
              </a:buClr>
              <a:buFont typeface="Arial"/>
              <a:buChar char="•"/>
              <a:defRPr/>
            </a:lvl7pPr>
            <a:lvl8pPr marL="3429000" indent="-114300" algn="l" rtl="0">
              <a:lnSpc>
                <a:spcPct val="90000"/>
              </a:lnSpc>
              <a:spcBef>
                <a:spcPts val="500"/>
              </a:spcBef>
              <a:buClr>
                <a:schemeClr val="lt1"/>
              </a:buClr>
              <a:buFont typeface="Arial"/>
              <a:buChar char="•"/>
              <a:defRPr/>
            </a:lvl8pPr>
            <a:lvl9pPr marL="3886200" indent="-114300" algn="l" rtl="0">
              <a:lnSpc>
                <a:spcPct val="90000"/>
              </a:lnSpc>
              <a:spcBef>
                <a:spcPts val="500"/>
              </a:spcBef>
              <a:buClr>
                <a:schemeClr val="lt1"/>
              </a:buClr>
              <a:buFont typeface="Arial"/>
              <a:buChar char="•"/>
              <a:defRPr/>
            </a:lvl9pPr>
          </a:lstStyle>
          <a:p>
            <a:endParaRPr/>
          </a:p>
        </p:txBody>
      </p:sp>
      <p:sp>
        <p:nvSpPr>
          <p:cNvPr id="41" name="Shape 41"/>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2" name="Shape 42"/>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3" name="Shape 43"/>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EDEDED"/>
                </a:solidFill>
                <a:latin typeface="Cantarell"/>
                <a:ea typeface="Cantarell"/>
                <a:cs typeface="Cantarell"/>
                <a:sym typeface="Cantarell"/>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algn="l" rtl="0">
              <a:lnSpc>
                <a:spcPct val="90000"/>
              </a:lnSpc>
              <a:spcBef>
                <a:spcPts val="0"/>
              </a:spcBef>
              <a:buClr>
                <a:srgbClr val="EDEDED"/>
              </a:buClr>
              <a:buFont typeface="Cantarel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6" name="Shape 46"/>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7" name="Shape 47"/>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8" name="Shape 48"/>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EDEDED"/>
                </a:solidFill>
                <a:latin typeface="Cantarell"/>
                <a:ea typeface="Cantarell"/>
                <a:cs typeface="Cantarell"/>
                <a:sym typeface="Cantarell"/>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9"/>
        <p:cNvGrpSpPr/>
        <p:nvPr/>
      </p:nvGrpSpPr>
      <p:grpSpPr>
        <a:xfrm>
          <a:off x="0" y="0"/>
          <a:ext cx="0" cy="0"/>
          <a:chOff x="0" y="0"/>
          <a:chExt cx="0" cy="0"/>
        </a:xfrm>
      </p:grpSpPr>
      <p:sp>
        <p:nvSpPr>
          <p:cNvPr id="50" name="Shape 50"/>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1" name="Shape 51"/>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2" name="Shape 52"/>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EDEDED"/>
                </a:solidFill>
                <a:latin typeface="Cantarell"/>
                <a:ea typeface="Cantarell"/>
                <a:cs typeface="Cantarell"/>
                <a:sym typeface="Cantarell"/>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5" name="Shape 55"/>
          <p:cNvSpPr txBox="1">
            <a:spLocks noGrp="1"/>
          </p:cNvSpPr>
          <p:nvPr>
            <p:ph type="body" idx="1"/>
          </p:nvPr>
        </p:nvSpPr>
        <p:spPr>
          <a:xfrm>
            <a:off x="5183187" y="987425"/>
            <a:ext cx="6172199" cy="4873624"/>
          </a:xfrm>
          <a:prstGeom prst="rect">
            <a:avLst/>
          </a:prstGeom>
          <a:noFill/>
          <a:ln>
            <a:noFill/>
          </a:ln>
        </p:spPr>
        <p:txBody>
          <a:bodyPr lIns="91425" tIns="91425" rIns="91425" bIns="91425" anchor="t" anchorCtr="0"/>
          <a:lstStyle>
            <a:lvl1pPr marL="228600" indent="-50800" algn="l" rtl="0">
              <a:lnSpc>
                <a:spcPct val="90000"/>
              </a:lnSpc>
              <a:spcBef>
                <a:spcPts val="1000"/>
              </a:spcBef>
              <a:buClr>
                <a:srgbClr val="EDEDED"/>
              </a:buClr>
              <a:buFont typeface="Arial"/>
              <a:buChar char="•"/>
              <a:defRPr/>
            </a:lvl1pPr>
            <a:lvl2pPr marL="685800" indent="-76200" algn="l" rtl="0">
              <a:lnSpc>
                <a:spcPct val="90000"/>
              </a:lnSpc>
              <a:spcBef>
                <a:spcPts val="500"/>
              </a:spcBef>
              <a:buClr>
                <a:srgbClr val="EDEDED"/>
              </a:buClr>
              <a:buFont typeface="Arial"/>
              <a:buChar char="•"/>
              <a:defRPr/>
            </a:lvl2pPr>
            <a:lvl3pPr marL="1143000" indent="-101600" algn="l" rtl="0">
              <a:lnSpc>
                <a:spcPct val="90000"/>
              </a:lnSpc>
              <a:spcBef>
                <a:spcPts val="500"/>
              </a:spcBef>
              <a:buClr>
                <a:srgbClr val="EDEDED"/>
              </a:buClr>
              <a:buFont typeface="Arial"/>
              <a:buChar char="•"/>
              <a:defRPr/>
            </a:lvl3pPr>
            <a:lvl4pPr marL="1600200" indent="-114300" algn="l" rtl="0">
              <a:lnSpc>
                <a:spcPct val="90000"/>
              </a:lnSpc>
              <a:spcBef>
                <a:spcPts val="500"/>
              </a:spcBef>
              <a:buClr>
                <a:srgbClr val="EDEDED"/>
              </a:buClr>
              <a:buFont typeface="Arial"/>
              <a:buChar char="•"/>
              <a:defRPr/>
            </a:lvl4pPr>
            <a:lvl5pPr marL="2057400" indent="-114300" algn="l" rtl="0">
              <a:lnSpc>
                <a:spcPct val="90000"/>
              </a:lnSpc>
              <a:spcBef>
                <a:spcPts val="500"/>
              </a:spcBef>
              <a:buClr>
                <a:srgbClr val="EDEDED"/>
              </a:buClr>
              <a:buFont typeface="Arial"/>
              <a:buChar char="•"/>
              <a:defRPr/>
            </a:lvl5pPr>
            <a:lvl6pPr marL="2514600" indent="-114300" algn="l" rtl="0">
              <a:lnSpc>
                <a:spcPct val="90000"/>
              </a:lnSpc>
              <a:spcBef>
                <a:spcPts val="500"/>
              </a:spcBef>
              <a:buClr>
                <a:schemeClr val="lt1"/>
              </a:buClr>
              <a:buFont typeface="Arial"/>
              <a:buChar char="•"/>
              <a:defRPr/>
            </a:lvl6pPr>
            <a:lvl7pPr marL="2971800" indent="-114300" algn="l" rtl="0">
              <a:lnSpc>
                <a:spcPct val="90000"/>
              </a:lnSpc>
              <a:spcBef>
                <a:spcPts val="500"/>
              </a:spcBef>
              <a:buClr>
                <a:schemeClr val="lt1"/>
              </a:buClr>
              <a:buFont typeface="Arial"/>
              <a:buChar char="•"/>
              <a:defRPr/>
            </a:lvl7pPr>
            <a:lvl8pPr marL="3429000" indent="-114300" algn="l" rtl="0">
              <a:lnSpc>
                <a:spcPct val="90000"/>
              </a:lnSpc>
              <a:spcBef>
                <a:spcPts val="500"/>
              </a:spcBef>
              <a:buClr>
                <a:schemeClr val="lt1"/>
              </a:buClr>
              <a:buFont typeface="Arial"/>
              <a:buChar char="•"/>
              <a:defRPr/>
            </a:lvl8pPr>
            <a:lvl9pPr marL="3886200" indent="-114300" algn="l" rtl="0">
              <a:lnSpc>
                <a:spcPct val="90000"/>
              </a:lnSpc>
              <a:spcBef>
                <a:spcPts val="500"/>
              </a:spcBef>
              <a:buClr>
                <a:schemeClr val="lt1"/>
              </a:buClr>
              <a:buFont typeface="Arial"/>
              <a:buChar char="•"/>
              <a:defRPr/>
            </a:lvl9pPr>
          </a:lstStyle>
          <a:p>
            <a:endParaRPr/>
          </a:p>
        </p:txBody>
      </p:sp>
      <p:sp>
        <p:nvSpPr>
          <p:cNvPr id="56" name="Shape 56"/>
          <p:cNvSpPr txBox="1">
            <a:spLocks noGrp="1"/>
          </p:cNvSpPr>
          <p:nvPr>
            <p:ph type="body" idx="2"/>
          </p:nvPr>
        </p:nvSpPr>
        <p:spPr>
          <a:xfrm>
            <a:off x="1120000" y="2057400"/>
            <a:ext cx="3652024" cy="3811588"/>
          </a:xfrm>
          <a:prstGeom prst="rect">
            <a:avLst/>
          </a:prstGeom>
          <a:noFill/>
          <a:ln>
            <a:noFill/>
          </a:ln>
        </p:spPr>
        <p:txBody>
          <a:bodyPr lIns="91425" tIns="91425" rIns="91425" bIns="91425" anchor="t" anchorCtr="0"/>
          <a:lstStyle>
            <a:lvl1pPr marL="0" indent="0" rtl="0">
              <a:spcBef>
                <a:spcPts val="0"/>
              </a:spcBef>
              <a:buClr>
                <a:schemeClr val="lt2"/>
              </a:buClr>
              <a:buFont typeface="Cantarell"/>
              <a:buNone/>
              <a:defRPr/>
            </a:lvl1pPr>
            <a:lvl2pPr marL="457200" indent="0" rtl="0">
              <a:spcBef>
                <a:spcPts val="0"/>
              </a:spcBef>
              <a:buFont typeface="Cantarell"/>
              <a:buNone/>
              <a:defRPr/>
            </a:lvl2pPr>
            <a:lvl3pPr marL="914400" indent="0" rtl="0">
              <a:spcBef>
                <a:spcPts val="0"/>
              </a:spcBef>
              <a:buFont typeface="Cantarell"/>
              <a:buNone/>
              <a:defRPr/>
            </a:lvl3pPr>
            <a:lvl4pPr marL="1371600" indent="0" rtl="0">
              <a:spcBef>
                <a:spcPts val="0"/>
              </a:spcBef>
              <a:buFont typeface="Cantarell"/>
              <a:buNone/>
              <a:defRPr/>
            </a:lvl4pPr>
            <a:lvl5pPr marL="1828800" indent="0" rtl="0">
              <a:spcBef>
                <a:spcPts val="0"/>
              </a:spcBef>
              <a:buFont typeface="Cantarell"/>
              <a:buNone/>
              <a:defRPr/>
            </a:lvl5pPr>
            <a:lvl6pPr marL="2286000" indent="0" rtl="0">
              <a:spcBef>
                <a:spcPts val="0"/>
              </a:spcBef>
              <a:buFont typeface="Cantarell"/>
              <a:buNone/>
              <a:defRPr/>
            </a:lvl6pPr>
            <a:lvl7pPr marL="2743200" indent="0" rtl="0">
              <a:spcBef>
                <a:spcPts val="0"/>
              </a:spcBef>
              <a:buFont typeface="Cantarell"/>
              <a:buNone/>
              <a:defRPr/>
            </a:lvl7pPr>
            <a:lvl8pPr marL="3200400" indent="0" rtl="0">
              <a:spcBef>
                <a:spcPts val="0"/>
              </a:spcBef>
              <a:buFont typeface="Cantarell"/>
              <a:buNone/>
              <a:defRPr/>
            </a:lvl8pPr>
            <a:lvl9pPr marL="3657600" indent="0" rtl="0">
              <a:spcBef>
                <a:spcPts val="0"/>
              </a:spcBef>
              <a:buFont typeface="Cantarell"/>
              <a:buNone/>
              <a:defRPr/>
            </a:lvl9pPr>
          </a:lstStyle>
          <a:p>
            <a:endParaRPr/>
          </a:p>
        </p:txBody>
      </p:sp>
      <p:sp>
        <p:nvSpPr>
          <p:cNvPr id="57" name="Shape 57"/>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8" name="Shape 58"/>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9" name="Shape 59"/>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EDEDED"/>
                </a:solidFill>
                <a:latin typeface="Cantarell"/>
                <a:ea typeface="Cantarell"/>
                <a:cs typeface="Cantarell"/>
                <a:sym typeface="Cantarell"/>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2" name="Shape 62"/>
          <p:cNvSpPr>
            <a:spLocks noGrp="1"/>
          </p:cNvSpPr>
          <p:nvPr>
            <p:ph type="pic" idx="2"/>
          </p:nvPr>
        </p:nvSpPr>
        <p:spPr>
          <a:xfrm>
            <a:off x="5183187" y="987425"/>
            <a:ext cx="6172199" cy="4873624"/>
          </a:xfrm>
          <a:prstGeom prst="rect">
            <a:avLst/>
          </a:prstGeom>
          <a:noFill/>
          <a:ln>
            <a:noFill/>
          </a:ln>
        </p:spPr>
      </p:sp>
      <p:sp>
        <p:nvSpPr>
          <p:cNvPr id="63" name="Shape 63"/>
          <p:cNvSpPr txBox="1">
            <a:spLocks noGrp="1"/>
          </p:cNvSpPr>
          <p:nvPr>
            <p:ph type="body" idx="1"/>
          </p:nvPr>
        </p:nvSpPr>
        <p:spPr>
          <a:xfrm>
            <a:off x="1120000" y="2057400"/>
            <a:ext cx="3652024" cy="3811588"/>
          </a:xfrm>
          <a:prstGeom prst="rect">
            <a:avLst/>
          </a:prstGeom>
          <a:noFill/>
          <a:ln>
            <a:noFill/>
          </a:ln>
        </p:spPr>
        <p:txBody>
          <a:bodyPr lIns="91425" tIns="91425" rIns="91425" bIns="91425" anchor="t" anchorCtr="0"/>
          <a:lstStyle>
            <a:lvl1pPr marL="0" indent="0" rtl="0">
              <a:spcBef>
                <a:spcPts val="0"/>
              </a:spcBef>
              <a:buClr>
                <a:schemeClr val="lt2"/>
              </a:buClr>
              <a:buFont typeface="Cantarell"/>
              <a:buNone/>
              <a:defRPr/>
            </a:lvl1pPr>
            <a:lvl2pPr marL="457200" indent="0" rtl="0">
              <a:spcBef>
                <a:spcPts val="0"/>
              </a:spcBef>
              <a:buFont typeface="Cantarell"/>
              <a:buNone/>
              <a:defRPr/>
            </a:lvl2pPr>
            <a:lvl3pPr marL="914400" indent="0" rtl="0">
              <a:spcBef>
                <a:spcPts val="0"/>
              </a:spcBef>
              <a:buFont typeface="Cantarell"/>
              <a:buNone/>
              <a:defRPr/>
            </a:lvl3pPr>
            <a:lvl4pPr marL="1371600" indent="0" rtl="0">
              <a:spcBef>
                <a:spcPts val="0"/>
              </a:spcBef>
              <a:buFont typeface="Cantarell"/>
              <a:buNone/>
              <a:defRPr/>
            </a:lvl4pPr>
            <a:lvl5pPr marL="1828800" indent="0" rtl="0">
              <a:spcBef>
                <a:spcPts val="0"/>
              </a:spcBef>
              <a:buFont typeface="Cantarell"/>
              <a:buNone/>
              <a:defRPr/>
            </a:lvl5pPr>
            <a:lvl6pPr marL="2286000" indent="0" rtl="0">
              <a:spcBef>
                <a:spcPts val="0"/>
              </a:spcBef>
              <a:buFont typeface="Cantarell"/>
              <a:buNone/>
              <a:defRPr/>
            </a:lvl6pPr>
            <a:lvl7pPr marL="2743200" indent="0" rtl="0">
              <a:spcBef>
                <a:spcPts val="0"/>
              </a:spcBef>
              <a:buFont typeface="Cantarell"/>
              <a:buNone/>
              <a:defRPr/>
            </a:lvl7pPr>
            <a:lvl8pPr marL="3200400" indent="0" rtl="0">
              <a:spcBef>
                <a:spcPts val="0"/>
              </a:spcBef>
              <a:buFont typeface="Cantarell"/>
              <a:buNone/>
              <a:defRPr/>
            </a:lvl8pPr>
            <a:lvl9pPr marL="3657600" indent="0" rtl="0">
              <a:spcBef>
                <a:spcPts val="0"/>
              </a:spcBef>
              <a:buFont typeface="Cantarell"/>
              <a:buNone/>
              <a:defRPr/>
            </a:lvl9pPr>
          </a:lstStyle>
          <a:p>
            <a:endParaRPr/>
          </a:p>
        </p:txBody>
      </p:sp>
      <p:sp>
        <p:nvSpPr>
          <p:cNvPr id="64" name="Shape 64"/>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5" name="Shape 65"/>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6" name="Shape 66"/>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EDEDED"/>
                </a:solidFill>
                <a:latin typeface="Cantarell"/>
                <a:ea typeface="Cantarell"/>
                <a:cs typeface="Cantarell"/>
                <a:sym typeface="Cantarell"/>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9">
            <a:alphaModFix/>
          </a:blip>
          <a:stretch>
            <a:fillRect/>
          </a:stretch>
        </a:blip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indent="0" algn="l" rtl="0">
              <a:lnSpc>
                <a:spcPct val="90000"/>
              </a:lnSpc>
              <a:spcBef>
                <a:spcPts val="0"/>
              </a:spcBef>
              <a:buClr>
                <a:srgbClr val="EDEDED"/>
              </a:buClr>
              <a:buFont typeface="Cantarell"/>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6" name="Shape 6"/>
          <p:cNvSpPr txBox="1">
            <a:spLocks noGrp="1"/>
          </p:cNvSpPr>
          <p:nvPr>
            <p:ph type="body" idx="1"/>
          </p:nvPr>
        </p:nvSpPr>
        <p:spPr>
          <a:xfrm>
            <a:off x="1120000" y="1825625"/>
            <a:ext cx="10233799" cy="4351338"/>
          </a:xfrm>
          <a:prstGeom prst="rect">
            <a:avLst/>
          </a:prstGeom>
          <a:noFill/>
          <a:ln>
            <a:noFill/>
          </a:ln>
        </p:spPr>
        <p:txBody>
          <a:bodyPr lIns="91425" tIns="91425" rIns="91425" bIns="91425" anchor="t" anchorCtr="0"/>
          <a:lstStyle>
            <a:lvl1pPr marL="228600" marR="0" indent="-50800" algn="l" rtl="0">
              <a:lnSpc>
                <a:spcPct val="90000"/>
              </a:lnSpc>
              <a:spcBef>
                <a:spcPts val="1000"/>
              </a:spcBef>
              <a:buClr>
                <a:srgbClr val="EDEDED"/>
              </a:buClr>
              <a:buFont typeface="Arial"/>
              <a:buChar char="•"/>
              <a:defRPr/>
            </a:lvl1pPr>
            <a:lvl2pPr marL="685800" marR="0" indent="-76200" algn="l" rtl="0">
              <a:lnSpc>
                <a:spcPct val="90000"/>
              </a:lnSpc>
              <a:spcBef>
                <a:spcPts val="500"/>
              </a:spcBef>
              <a:buClr>
                <a:srgbClr val="EDEDED"/>
              </a:buClr>
              <a:buFont typeface="Arial"/>
              <a:buChar char="•"/>
              <a:defRPr/>
            </a:lvl2pPr>
            <a:lvl3pPr marL="1143000" marR="0" indent="-101600" algn="l" rtl="0">
              <a:lnSpc>
                <a:spcPct val="90000"/>
              </a:lnSpc>
              <a:spcBef>
                <a:spcPts val="500"/>
              </a:spcBef>
              <a:buClr>
                <a:srgbClr val="EDEDED"/>
              </a:buClr>
              <a:buFont typeface="Arial"/>
              <a:buChar char="•"/>
              <a:defRPr/>
            </a:lvl3pPr>
            <a:lvl4pPr marL="1600200" marR="0" indent="-114300" algn="l" rtl="0">
              <a:lnSpc>
                <a:spcPct val="90000"/>
              </a:lnSpc>
              <a:spcBef>
                <a:spcPts val="500"/>
              </a:spcBef>
              <a:buClr>
                <a:srgbClr val="EDEDED"/>
              </a:buClr>
              <a:buFont typeface="Arial"/>
              <a:buChar char="•"/>
              <a:defRPr/>
            </a:lvl4pPr>
            <a:lvl5pPr marL="2057400" marR="0" indent="-114300" algn="l" rtl="0">
              <a:lnSpc>
                <a:spcPct val="90000"/>
              </a:lnSpc>
              <a:spcBef>
                <a:spcPts val="500"/>
              </a:spcBef>
              <a:buClr>
                <a:srgbClr val="EDEDED"/>
              </a:buClr>
              <a:buFont typeface="Arial"/>
              <a:buChar char="•"/>
              <a:defRPr/>
            </a:lvl5pPr>
            <a:lvl6pPr marL="2514600" marR="0" indent="-114300" algn="l" rtl="0">
              <a:lnSpc>
                <a:spcPct val="90000"/>
              </a:lnSpc>
              <a:spcBef>
                <a:spcPts val="500"/>
              </a:spcBef>
              <a:buClr>
                <a:schemeClr val="lt1"/>
              </a:buClr>
              <a:buFont typeface="Arial"/>
              <a:buChar char="•"/>
              <a:defRPr/>
            </a:lvl6pPr>
            <a:lvl7pPr marL="2971800" marR="0" indent="-114300" algn="l" rtl="0">
              <a:lnSpc>
                <a:spcPct val="90000"/>
              </a:lnSpc>
              <a:spcBef>
                <a:spcPts val="500"/>
              </a:spcBef>
              <a:buClr>
                <a:schemeClr val="lt1"/>
              </a:buClr>
              <a:buFont typeface="Arial"/>
              <a:buChar char="•"/>
              <a:defRPr/>
            </a:lvl7pPr>
            <a:lvl8pPr marL="3429000" marR="0" indent="-114300" algn="l" rtl="0">
              <a:lnSpc>
                <a:spcPct val="90000"/>
              </a:lnSpc>
              <a:spcBef>
                <a:spcPts val="500"/>
              </a:spcBef>
              <a:buClr>
                <a:schemeClr val="lt1"/>
              </a:buClr>
              <a:buFont typeface="Arial"/>
              <a:buChar char="•"/>
              <a:defRPr/>
            </a:lvl8pPr>
            <a:lvl9pPr marL="3886200" marR="0" indent="-114300" algn="l" rtl="0">
              <a:lnSpc>
                <a:spcPct val="90000"/>
              </a:lnSpc>
              <a:spcBef>
                <a:spcPts val="500"/>
              </a:spcBef>
              <a:buClr>
                <a:schemeClr val="lt1"/>
              </a:buClr>
              <a:buFont typeface="Arial"/>
              <a:buChar char="•"/>
              <a:defRPr/>
            </a:lvl9pPr>
          </a:lstStyle>
          <a:p>
            <a:endParaRPr/>
          </a:p>
        </p:txBody>
      </p:sp>
      <p:sp>
        <p:nvSpPr>
          <p:cNvPr id="7" name="Shape 7"/>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 name="Shape 8"/>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 name="Shape 9"/>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EDEDED"/>
                </a:solidFill>
                <a:latin typeface="Cantarell"/>
                <a:ea typeface="Cantarell"/>
                <a:cs typeface="Cantarell"/>
                <a:sym typeface="Cantarell"/>
              </a:defRPr>
            </a:lvl1pPr>
          </a:lstStyle>
          <a:p>
            <a:pPr marL="0" lvl="0" indent="0">
              <a:spcBef>
                <a:spcPts val="0"/>
              </a:spcBef>
              <a:buSzPct val="25000"/>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ctrTitle"/>
          </p:nvPr>
        </p:nvSpPr>
        <p:spPr>
          <a:xfrm>
            <a:off x="563412" y="1746451"/>
            <a:ext cx="10122299" cy="1141800"/>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rgbClr val="E2E2E2"/>
              </a:buClr>
              <a:buSzPct val="25000"/>
              <a:buFont typeface="Cantarell"/>
              <a:buNone/>
            </a:pPr>
            <a:r>
              <a:rPr lang="en-US" sz="6000" b="0" i="0" u="none" strike="noStrike" cap="none" baseline="0">
                <a:solidFill>
                  <a:srgbClr val="E2E2E2"/>
                </a:solidFill>
                <a:latin typeface="Cantarell"/>
                <a:ea typeface="Cantarell"/>
                <a:cs typeface="Cantarell"/>
                <a:sym typeface="Cantarell"/>
              </a:rPr>
              <a:t>Oso, Washington Landslide</a:t>
            </a:r>
          </a:p>
        </p:txBody>
      </p:sp>
      <p:sp>
        <p:nvSpPr>
          <p:cNvPr id="134" name="Shape 134"/>
          <p:cNvSpPr txBox="1">
            <a:spLocks noGrp="1"/>
          </p:cNvSpPr>
          <p:nvPr>
            <p:ph type="subTitle" idx="1"/>
          </p:nvPr>
        </p:nvSpPr>
        <p:spPr>
          <a:xfrm>
            <a:off x="1441462" y="3143334"/>
            <a:ext cx="9244262" cy="1193821"/>
          </a:xfrm>
          <a:prstGeom prst="rect">
            <a:avLst/>
          </a:prstGeom>
          <a:noFill/>
          <a:ln>
            <a:noFill/>
          </a:ln>
        </p:spPr>
        <p:txBody>
          <a:bodyPr lIns="91425" tIns="45700" rIns="91425" bIns="45700" anchor="b" anchorCtr="0">
            <a:noAutofit/>
          </a:bodyPr>
          <a:lstStyle/>
          <a:p>
            <a:pPr marL="0" marR="0" lvl="0" indent="0" algn="r" rtl="0">
              <a:lnSpc>
                <a:spcPct val="90000"/>
              </a:lnSpc>
              <a:spcBef>
                <a:spcPts val="0"/>
              </a:spcBef>
              <a:buClr>
                <a:schemeClr val="lt2"/>
              </a:buClr>
              <a:buSzPct val="25000"/>
              <a:buFont typeface="Arial"/>
              <a:buNone/>
            </a:pPr>
            <a:r>
              <a:rPr lang="en-US" sz="3200" b="0" i="0" u="none" strike="noStrike" cap="none" baseline="0">
                <a:solidFill>
                  <a:schemeClr val="lt2"/>
                </a:solidFill>
                <a:latin typeface="Cantarell"/>
                <a:ea typeface="Cantarell"/>
                <a:cs typeface="Cantarell"/>
                <a:sym typeface="Cantarell"/>
              </a:rPr>
              <a:t>Brigham Young University CEEN 544</a:t>
            </a:r>
          </a:p>
          <a:p>
            <a:pPr marL="0" marR="0" lvl="0" indent="0" algn="r" rtl="0">
              <a:lnSpc>
                <a:spcPct val="90000"/>
              </a:lnSpc>
              <a:spcBef>
                <a:spcPts val="1000"/>
              </a:spcBef>
              <a:buClr>
                <a:schemeClr val="lt2"/>
              </a:buClr>
              <a:buSzPct val="25000"/>
              <a:buFont typeface="Arial"/>
              <a:buNone/>
            </a:pPr>
            <a:r>
              <a:rPr lang="en-US" sz="3200" b="0" i="0" u="none" strike="noStrike" cap="none" baseline="0">
                <a:solidFill>
                  <a:schemeClr val="lt2"/>
                </a:solidFill>
                <a:latin typeface="Cantarell"/>
                <a:ea typeface="Cantarell"/>
                <a:cs typeface="Cantarell"/>
                <a:sym typeface="Cantarell"/>
              </a:rPr>
              <a:t>William Garner and Noah Taylor</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838200" y="365125"/>
            <a:ext cx="10515599" cy="1325700"/>
          </a:xfrm>
          <a:prstGeom prst="rect">
            <a:avLst/>
          </a:prstGeom>
        </p:spPr>
        <p:txBody>
          <a:bodyPr lIns="91425" tIns="91425" rIns="91425" bIns="91425" anchor="ctr" anchorCtr="0">
            <a:noAutofit/>
          </a:bodyPr>
          <a:lstStyle/>
          <a:p>
            <a:pPr>
              <a:spcBef>
                <a:spcPts val="0"/>
              </a:spcBef>
              <a:buNone/>
            </a:pPr>
            <a:r>
              <a:rPr lang="en-US" sz="5400">
                <a:solidFill>
                  <a:srgbClr val="EDEDED"/>
                </a:solidFill>
                <a:latin typeface="Cantarell"/>
                <a:ea typeface="Cantarell"/>
                <a:cs typeface="Cantarell"/>
                <a:sym typeface="Cantarell"/>
              </a:rPr>
              <a:t>GIS and LIDAR Analysis</a:t>
            </a:r>
          </a:p>
        </p:txBody>
      </p:sp>
      <p:pic>
        <p:nvPicPr>
          <p:cNvPr id="205" name="Shape 205"/>
          <p:cNvPicPr preferRelativeResize="0"/>
          <p:nvPr/>
        </p:nvPicPr>
        <p:blipFill>
          <a:blip r:embed="rId3">
            <a:alphaModFix/>
          </a:blip>
          <a:stretch>
            <a:fillRect/>
          </a:stretch>
        </p:blipFill>
        <p:spPr>
          <a:xfrm>
            <a:off x="1088425" y="1597600"/>
            <a:ext cx="8113449" cy="4720550"/>
          </a:xfrm>
          <a:prstGeom prst="rect">
            <a:avLst/>
          </a:prstGeom>
          <a:noFill/>
          <a:ln>
            <a:noFill/>
          </a:ln>
        </p:spPr>
      </p:pic>
      <p:sp>
        <p:nvSpPr>
          <p:cNvPr id="206" name="Shape 206"/>
          <p:cNvSpPr txBox="1"/>
          <p:nvPr/>
        </p:nvSpPr>
        <p:spPr>
          <a:xfrm>
            <a:off x="9251100" y="3456700"/>
            <a:ext cx="3000000" cy="3000000"/>
          </a:xfrm>
          <a:prstGeom prst="rect">
            <a:avLst/>
          </a:prstGeom>
          <a:noFill/>
          <a:ln>
            <a:noFill/>
          </a:ln>
        </p:spPr>
        <p:txBody>
          <a:bodyPr lIns="91425" tIns="91425" rIns="91425" bIns="91425" anchor="ctr" anchorCtr="0">
            <a:noAutofit/>
          </a:bodyPr>
          <a:lstStyle/>
          <a:p>
            <a:pPr lvl="0" rtl="0">
              <a:spcBef>
                <a:spcPts val="0"/>
              </a:spcBef>
              <a:buNone/>
            </a:pPr>
            <a:r>
              <a:rPr lang="en-US">
                <a:solidFill>
                  <a:srgbClr val="F3F3F3"/>
                </a:solidFill>
              </a:rPr>
              <a:t>http://ososlide.weebly.com/</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1120000" y="1825625"/>
            <a:ext cx="10233899" cy="4351199"/>
          </a:xfrm>
          <a:prstGeom prst="rect">
            <a:avLst/>
          </a:prstGeom>
        </p:spPr>
        <p:txBody>
          <a:bodyPr lIns="91425" tIns="91425" rIns="91425" bIns="91425" anchor="t" anchorCtr="0">
            <a:noAutofit/>
          </a:bodyPr>
          <a:lstStyle/>
          <a:p>
            <a:pPr>
              <a:spcBef>
                <a:spcPts val="0"/>
              </a:spcBef>
              <a:buNone/>
            </a:pPr>
            <a:endParaRPr/>
          </a:p>
        </p:txBody>
      </p:sp>
      <p:pic>
        <p:nvPicPr>
          <p:cNvPr id="212" name="Shape 212"/>
          <p:cNvPicPr preferRelativeResize="0"/>
          <p:nvPr/>
        </p:nvPicPr>
        <p:blipFill>
          <a:blip r:embed="rId3">
            <a:alphaModFix/>
          </a:blip>
          <a:stretch>
            <a:fillRect/>
          </a:stretch>
        </p:blipFill>
        <p:spPr>
          <a:xfrm>
            <a:off x="1072650" y="1302175"/>
            <a:ext cx="7931928" cy="5027071"/>
          </a:xfrm>
          <a:prstGeom prst="rect">
            <a:avLst/>
          </a:prstGeom>
          <a:noFill/>
          <a:ln>
            <a:noFill/>
          </a:ln>
        </p:spPr>
      </p:pic>
      <p:sp>
        <p:nvSpPr>
          <p:cNvPr id="213" name="Shape 213"/>
          <p:cNvSpPr txBox="1">
            <a:spLocks noGrp="1"/>
          </p:cNvSpPr>
          <p:nvPr>
            <p:ph type="title"/>
          </p:nvPr>
        </p:nvSpPr>
        <p:spPr>
          <a:xfrm>
            <a:off x="838200" y="152050"/>
            <a:ext cx="10515599" cy="1325700"/>
          </a:xfrm>
          <a:prstGeom prst="rect">
            <a:avLst/>
          </a:prstGeom>
        </p:spPr>
        <p:txBody>
          <a:bodyPr lIns="91425" tIns="91425" rIns="91425" bIns="91425" anchor="ctr" anchorCtr="0">
            <a:noAutofit/>
          </a:bodyPr>
          <a:lstStyle/>
          <a:p>
            <a:pPr lvl="0" rtl="0">
              <a:spcBef>
                <a:spcPts val="0"/>
              </a:spcBef>
              <a:buNone/>
            </a:pPr>
            <a:r>
              <a:rPr lang="en-US" sz="5400">
                <a:solidFill>
                  <a:srgbClr val="EDEDED"/>
                </a:solidFill>
                <a:latin typeface="Cantarell"/>
                <a:ea typeface="Cantarell"/>
                <a:cs typeface="Cantarell"/>
                <a:sym typeface="Cantarell"/>
              </a:rPr>
              <a:t>GIS and LIDAR Analysis</a:t>
            </a:r>
          </a:p>
        </p:txBody>
      </p:sp>
      <p:sp>
        <p:nvSpPr>
          <p:cNvPr id="214" name="Shape 214"/>
          <p:cNvSpPr txBox="1"/>
          <p:nvPr/>
        </p:nvSpPr>
        <p:spPr>
          <a:xfrm>
            <a:off x="9004575" y="3778000"/>
            <a:ext cx="3000000" cy="3000000"/>
          </a:xfrm>
          <a:prstGeom prst="rect">
            <a:avLst/>
          </a:prstGeom>
          <a:noFill/>
          <a:ln>
            <a:noFill/>
          </a:ln>
        </p:spPr>
        <p:txBody>
          <a:bodyPr lIns="91425" tIns="91425" rIns="91425" bIns="91425" anchor="ctr" anchorCtr="0">
            <a:noAutofit/>
          </a:bodyPr>
          <a:lstStyle/>
          <a:p>
            <a:pPr lvl="0" rtl="0">
              <a:spcBef>
                <a:spcPts val="0"/>
              </a:spcBef>
              <a:buNone/>
            </a:pPr>
            <a:r>
              <a:rPr lang="en-US">
                <a:solidFill>
                  <a:srgbClr val="FFFFFF"/>
                </a:solidFill>
              </a:rPr>
              <a:t>http://ososlide.weebly.com/</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838200" y="365125"/>
            <a:ext cx="10515599" cy="1325700"/>
          </a:xfrm>
          <a:prstGeom prst="rect">
            <a:avLst/>
          </a:prstGeom>
        </p:spPr>
        <p:txBody>
          <a:bodyPr lIns="91425" tIns="91425" rIns="91425" bIns="91425" anchor="ctr" anchorCtr="0">
            <a:noAutofit/>
          </a:bodyPr>
          <a:lstStyle/>
          <a:p>
            <a:pPr rtl="0">
              <a:lnSpc>
                <a:spcPct val="100000"/>
              </a:lnSpc>
              <a:spcBef>
                <a:spcPts val="0"/>
              </a:spcBef>
              <a:buNone/>
            </a:pPr>
            <a:r>
              <a:rPr lang="en-US" sz="5400">
                <a:solidFill>
                  <a:srgbClr val="EDEDED"/>
                </a:solidFill>
                <a:latin typeface="Cantarell"/>
                <a:ea typeface="Cantarell"/>
                <a:cs typeface="Cantarell"/>
                <a:sym typeface="Cantarell"/>
              </a:rPr>
              <a:t>Seismology Analysis</a:t>
            </a:r>
          </a:p>
          <a:p>
            <a:pPr>
              <a:spcBef>
                <a:spcPts val="0"/>
              </a:spcBef>
              <a:buNone/>
            </a:pPr>
            <a:endParaRPr/>
          </a:p>
        </p:txBody>
      </p:sp>
      <p:pic>
        <p:nvPicPr>
          <p:cNvPr id="220" name="Shape 220"/>
          <p:cNvPicPr preferRelativeResize="0"/>
          <p:nvPr/>
        </p:nvPicPr>
        <p:blipFill>
          <a:blip r:embed="rId3">
            <a:alphaModFix/>
          </a:blip>
          <a:stretch>
            <a:fillRect/>
          </a:stretch>
        </p:blipFill>
        <p:spPr>
          <a:xfrm>
            <a:off x="958200" y="1606325"/>
            <a:ext cx="4349525" cy="2965574"/>
          </a:xfrm>
          <a:prstGeom prst="rect">
            <a:avLst/>
          </a:prstGeom>
          <a:noFill/>
          <a:ln>
            <a:noFill/>
          </a:ln>
        </p:spPr>
      </p:pic>
      <p:pic>
        <p:nvPicPr>
          <p:cNvPr id="221" name="Shape 221"/>
          <p:cNvPicPr preferRelativeResize="0"/>
          <p:nvPr/>
        </p:nvPicPr>
        <p:blipFill>
          <a:blip r:embed="rId4">
            <a:alphaModFix/>
          </a:blip>
          <a:stretch>
            <a:fillRect/>
          </a:stretch>
        </p:blipFill>
        <p:spPr>
          <a:xfrm>
            <a:off x="5592700" y="1562487"/>
            <a:ext cx="6076275" cy="3053249"/>
          </a:xfrm>
          <a:prstGeom prst="rect">
            <a:avLst/>
          </a:prstGeom>
          <a:noFill/>
          <a:ln>
            <a:noFill/>
          </a:ln>
        </p:spPr>
      </p:pic>
      <p:pic>
        <p:nvPicPr>
          <p:cNvPr id="222" name="Shape 222"/>
          <p:cNvPicPr preferRelativeResize="0"/>
          <p:nvPr/>
        </p:nvPicPr>
        <p:blipFill>
          <a:blip r:embed="rId5">
            <a:alphaModFix/>
          </a:blip>
          <a:stretch>
            <a:fillRect/>
          </a:stretch>
        </p:blipFill>
        <p:spPr>
          <a:xfrm>
            <a:off x="958202" y="4847000"/>
            <a:ext cx="4349525" cy="1487696"/>
          </a:xfrm>
          <a:prstGeom prst="rect">
            <a:avLst/>
          </a:prstGeom>
          <a:noFill/>
          <a:ln>
            <a:noFill/>
          </a:ln>
        </p:spPr>
      </p:pic>
      <p:sp>
        <p:nvSpPr>
          <p:cNvPr id="223" name="Shape 223"/>
          <p:cNvSpPr txBox="1"/>
          <p:nvPr/>
        </p:nvSpPr>
        <p:spPr>
          <a:xfrm>
            <a:off x="5473337" y="4254375"/>
            <a:ext cx="6315000" cy="3000000"/>
          </a:xfrm>
          <a:prstGeom prst="rect">
            <a:avLst/>
          </a:prstGeom>
          <a:noFill/>
          <a:ln>
            <a:noFill/>
          </a:ln>
        </p:spPr>
        <p:txBody>
          <a:bodyPr lIns="91425" tIns="91425" rIns="91425" bIns="91425" anchor="ctr" anchorCtr="0">
            <a:noAutofit/>
          </a:bodyPr>
          <a:lstStyle/>
          <a:p>
            <a:pPr lvl="0" rtl="0">
              <a:spcBef>
                <a:spcPts val="0"/>
              </a:spcBef>
              <a:buNone/>
            </a:pPr>
            <a:r>
              <a:rPr lang="en-US" i="1">
                <a:solidFill>
                  <a:srgbClr val="EFEFEF"/>
                </a:solidFill>
              </a:rPr>
              <a:t>Landslide mobility and hazards: implications of the 2014 Oso disaster</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EDEDED"/>
              </a:buClr>
              <a:buSzPct val="25000"/>
              <a:buFont typeface="Cantarell"/>
              <a:buNone/>
            </a:pPr>
            <a:r>
              <a:rPr lang="en-US" sz="5400">
                <a:solidFill>
                  <a:srgbClr val="EDEDED"/>
                </a:solidFill>
                <a:latin typeface="Cantarell"/>
                <a:ea typeface="Cantarell"/>
                <a:cs typeface="Cantarell"/>
                <a:sym typeface="Cantarell"/>
              </a:rPr>
              <a:t>Numerical Analysis</a:t>
            </a:r>
          </a:p>
        </p:txBody>
      </p:sp>
      <p:sp>
        <p:nvSpPr>
          <p:cNvPr id="229" name="Shape 229"/>
          <p:cNvSpPr txBox="1">
            <a:spLocks noGrp="1"/>
          </p:cNvSpPr>
          <p:nvPr>
            <p:ph type="body" idx="1"/>
          </p:nvPr>
        </p:nvSpPr>
        <p:spPr>
          <a:xfrm>
            <a:off x="838200" y="1405200"/>
            <a:ext cx="5953200" cy="4351199"/>
          </a:xfrm>
          <a:prstGeom prst="rect">
            <a:avLst/>
          </a:prstGeom>
          <a:noFill/>
          <a:ln>
            <a:noFill/>
          </a:ln>
        </p:spPr>
        <p:txBody>
          <a:bodyPr lIns="91425" tIns="45700" rIns="91425" bIns="45700" anchor="t" anchorCtr="0">
            <a:noAutofit/>
          </a:bodyPr>
          <a:lstStyle/>
          <a:p>
            <a:pPr marL="177800" marR="0" lvl="0" indent="0" algn="l" rtl="0">
              <a:lnSpc>
                <a:spcPct val="90000"/>
              </a:lnSpc>
              <a:spcBef>
                <a:spcPts val="0"/>
              </a:spcBef>
              <a:spcAft>
                <a:spcPts val="0"/>
              </a:spcAft>
              <a:buClr>
                <a:srgbClr val="EDEDED"/>
              </a:buClr>
              <a:buFont typeface="Arial"/>
              <a:buNone/>
            </a:pPr>
            <a:endParaRPr sz="2400">
              <a:solidFill>
                <a:srgbClr val="EDEDED"/>
              </a:solidFill>
              <a:latin typeface="Cantarell"/>
              <a:ea typeface="Cantarell"/>
              <a:cs typeface="Cantarell"/>
              <a:sym typeface="Cantarell"/>
            </a:endParaRPr>
          </a:p>
          <a:p>
            <a:pPr marL="177800" marR="0" lvl="0" indent="0" algn="l" rtl="0">
              <a:lnSpc>
                <a:spcPct val="90000"/>
              </a:lnSpc>
              <a:spcBef>
                <a:spcPts val="0"/>
              </a:spcBef>
              <a:spcAft>
                <a:spcPts val="0"/>
              </a:spcAft>
              <a:buClr>
                <a:srgbClr val="EDEDED"/>
              </a:buClr>
              <a:buSzPct val="116666"/>
              <a:buFont typeface="Arial"/>
              <a:buNone/>
            </a:pPr>
            <a:r>
              <a:rPr lang="en-US" sz="2400">
                <a:solidFill>
                  <a:srgbClr val="EDEDED"/>
                </a:solidFill>
                <a:latin typeface="Cantarell"/>
                <a:ea typeface="Cantarell"/>
                <a:cs typeface="Cantarell"/>
                <a:sym typeface="Cantarell"/>
              </a:rPr>
              <a:t>Computer simulation performed by USGS demonstrating the variability of outcome based on porosity and water saturation.</a:t>
            </a:r>
          </a:p>
          <a:p>
            <a:pPr marL="177800" marR="0" lvl="0" indent="0" algn="l" rtl="0">
              <a:lnSpc>
                <a:spcPct val="90000"/>
              </a:lnSpc>
              <a:spcBef>
                <a:spcPts val="0"/>
              </a:spcBef>
              <a:spcAft>
                <a:spcPts val="0"/>
              </a:spcAft>
              <a:buClr>
                <a:srgbClr val="EDEDED"/>
              </a:buClr>
              <a:buFont typeface="Arial"/>
              <a:buNone/>
            </a:pPr>
            <a:endParaRPr sz="2400">
              <a:solidFill>
                <a:srgbClr val="EDEDED"/>
              </a:solidFill>
              <a:latin typeface="Cantarell"/>
              <a:ea typeface="Cantarell"/>
              <a:cs typeface="Cantarell"/>
              <a:sym typeface="Cantarell"/>
            </a:endParaRPr>
          </a:p>
          <a:p>
            <a:pPr marL="177800" marR="0" lvl="0" indent="0" algn="l" rtl="0">
              <a:lnSpc>
                <a:spcPct val="90000"/>
              </a:lnSpc>
              <a:spcBef>
                <a:spcPts val="0"/>
              </a:spcBef>
              <a:spcAft>
                <a:spcPts val="0"/>
              </a:spcAft>
              <a:buClr>
                <a:srgbClr val="EDEDED"/>
              </a:buClr>
              <a:buFont typeface="Arial"/>
              <a:buNone/>
            </a:pPr>
            <a:endParaRPr sz="2400">
              <a:solidFill>
                <a:srgbClr val="EDEDED"/>
              </a:solidFill>
              <a:latin typeface="Cantarell"/>
              <a:ea typeface="Cantarell"/>
              <a:cs typeface="Cantarell"/>
              <a:sym typeface="Cantarell"/>
            </a:endParaRPr>
          </a:p>
          <a:p>
            <a:pPr marL="177800" marR="0" lvl="0" indent="0" algn="l" rtl="0">
              <a:lnSpc>
                <a:spcPct val="90000"/>
              </a:lnSpc>
              <a:spcBef>
                <a:spcPts val="0"/>
              </a:spcBef>
              <a:spcAft>
                <a:spcPts val="0"/>
              </a:spcAft>
              <a:buClr>
                <a:srgbClr val="EDEDED"/>
              </a:buClr>
              <a:buSzPct val="155555"/>
              <a:buFont typeface="Arial"/>
              <a:buNone/>
            </a:pPr>
            <a:r>
              <a:rPr lang="en-US" sz="1800">
                <a:solidFill>
                  <a:srgbClr val="EDEDED"/>
                </a:solidFill>
                <a:latin typeface="Cantarell"/>
                <a:ea typeface="Cantarell"/>
                <a:cs typeface="Cantarell"/>
                <a:sym typeface="Cantarell"/>
              </a:rPr>
              <a:t>https://www.youtube.com/watch?v=Gj-7AyVwqZ0</a:t>
            </a:r>
          </a:p>
        </p:txBody>
      </p:sp>
      <p:pic>
        <p:nvPicPr>
          <p:cNvPr id="230" name="Shape 230"/>
          <p:cNvPicPr preferRelativeResize="0"/>
          <p:nvPr/>
        </p:nvPicPr>
        <p:blipFill>
          <a:blip r:embed="rId3">
            <a:alphaModFix/>
          </a:blip>
          <a:stretch>
            <a:fillRect/>
          </a:stretch>
        </p:blipFill>
        <p:spPr>
          <a:xfrm>
            <a:off x="7480325" y="365125"/>
            <a:ext cx="4135249" cy="4887750"/>
          </a:xfrm>
          <a:prstGeom prst="rect">
            <a:avLst/>
          </a:prstGeom>
          <a:noFill/>
          <a:ln>
            <a:noFill/>
          </a:ln>
        </p:spPr>
      </p:pic>
      <p:pic>
        <p:nvPicPr>
          <p:cNvPr id="231" name="Shape 231"/>
          <p:cNvPicPr preferRelativeResize="0"/>
          <p:nvPr/>
        </p:nvPicPr>
        <p:blipFill>
          <a:blip r:embed="rId4">
            <a:alphaModFix/>
          </a:blip>
          <a:stretch>
            <a:fillRect/>
          </a:stretch>
        </p:blipFill>
        <p:spPr>
          <a:xfrm>
            <a:off x="975725" y="4793325"/>
            <a:ext cx="6819900" cy="1685925"/>
          </a:xfrm>
          <a:prstGeom prst="rect">
            <a:avLst/>
          </a:prstGeom>
          <a:noFill/>
          <a:ln>
            <a:noFill/>
          </a:ln>
        </p:spPr>
      </p:pic>
      <p:sp>
        <p:nvSpPr>
          <p:cNvPr id="232" name="Shape 232"/>
          <p:cNvSpPr txBox="1"/>
          <p:nvPr/>
        </p:nvSpPr>
        <p:spPr>
          <a:xfrm>
            <a:off x="8032400" y="5026000"/>
            <a:ext cx="3722700" cy="2172299"/>
          </a:xfrm>
          <a:prstGeom prst="rect">
            <a:avLst/>
          </a:prstGeom>
          <a:noFill/>
          <a:ln>
            <a:noFill/>
          </a:ln>
        </p:spPr>
        <p:txBody>
          <a:bodyPr lIns="91425" tIns="91425" rIns="91425" bIns="91425" anchor="ctr" anchorCtr="0">
            <a:noAutofit/>
          </a:bodyPr>
          <a:lstStyle/>
          <a:p>
            <a:pPr rtl="0">
              <a:spcBef>
                <a:spcPts val="0"/>
              </a:spcBef>
              <a:buNone/>
            </a:pPr>
            <a:r>
              <a:rPr lang="en-US">
                <a:solidFill>
                  <a:srgbClr val="EFEFEF"/>
                </a:solidFill>
              </a:rPr>
              <a:t>Link to paper on D-Claw-</a:t>
            </a:r>
          </a:p>
          <a:p>
            <a:pPr lvl="0" rtl="0">
              <a:spcBef>
                <a:spcPts val="0"/>
              </a:spcBef>
              <a:buNone/>
            </a:pPr>
            <a:r>
              <a:rPr lang="en-US">
                <a:solidFill>
                  <a:srgbClr val="EFEFEF"/>
                </a:solidFill>
              </a:rPr>
              <a:t>http://rspa.royalsocietypublishing.org/content/470/2170/20130820.full.pdf+html</a:t>
            </a:r>
          </a:p>
        </p:txBody>
      </p:sp>
      <p:sp>
        <p:nvSpPr>
          <p:cNvPr id="233" name="Shape 233"/>
          <p:cNvSpPr txBox="1"/>
          <p:nvPr/>
        </p:nvSpPr>
        <p:spPr>
          <a:xfrm>
            <a:off x="1091675" y="2080800"/>
            <a:ext cx="6588000" cy="3000000"/>
          </a:xfrm>
          <a:prstGeom prst="rect">
            <a:avLst/>
          </a:prstGeom>
          <a:noFill/>
          <a:ln>
            <a:noFill/>
          </a:ln>
        </p:spPr>
        <p:txBody>
          <a:bodyPr lIns="91425" tIns="91425" rIns="91425" bIns="91425" anchor="ctr" anchorCtr="0">
            <a:noAutofit/>
          </a:bodyPr>
          <a:lstStyle/>
          <a:p>
            <a:pPr lvl="0" rtl="0">
              <a:spcBef>
                <a:spcPts val="0"/>
              </a:spcBef>
              <a:buNone/>
            </a:pPr>
            <a:r>
              <a:rPr lang="en-US" i="1">
                <a:solidFill>
                  <a:srgbClr val="F3F3F3"/>
                </a:solidFill>
              </a:rPr>
              <a:t>Landslide mobility and hazards: implications of the 2014 Oso disaster</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979150" y="499925"/>
            <a:ext cx="10515599" cy="13257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EDEDED"/>
              </a:buClr>
              <a:buSzPct val="25000"/>
              <a:buFont typeface="Cantarell"/>
              <a:buNone/>
            </a:pPr>
            <a:r>
              <a:rPr lang="en-US" sz="5400">
                <a:solidFill>
                  <a:srgbClr val="EDEDED"/>
                </a:solidFill>
                <a:latin typeface="Cantarell"/>
                <a:ea typeface="Cantarell"/>
                <a:cs typeface="Cantarell"/>
                <a:sym typeface="Cantarell"/>
              </a:rPr>
              <a:t>References</a:t>
            </a:r>
          </a:p>
        </p:txBody>
      </p:sp>
      <p:sp>
        <p:nvSpPr>
          <p:cNvPr id="239" name="Shape 239"/>
          <p:cNvSpPr txBox="1"/>
          <p:nvPr/>
        </p:nvSpPr>
        <p:spPr>
          <a:xfrm>
            <a:off x="979150" y="1296250"/>
            <a:ext cx="9140399" cy="4032900"/>
          </a:xfrm>
          <a:prstGeom prst="rect">
            <a:avLst/>
          </a:prstGeom>
          <a:noFill/>
          <a:ln>
            <a:noFill/>
          </a:ln>
        </p:spPr>
        <p:txBody>
          <a:bodyPr lIns="91425" tIns="91425" rIns="91425" bIns="91425" anchor="ctr" anchorCtr="0">
            <a:noAutofit/>
          </a:bodyPr>
          <a:lstStyle/>
          <a:p>
            <a:pPr rtl="0">
              <a:spcBef>
                <a:spcPts val="0"/>
              </a:spcBef>
              <a:buNone/>
            </a:pPr>
            <a:r>
              <a:rPr lang="en-US" sz="1800" dirty="0">
                <a:solidFill>
                  <a:schemeClr val="tx2">
                    <a:lumMod val="20000"/>
                    <a:lumOff val="80000"/>
                  </a:schemeClr>
                </a:solidFill>
              </a:rPr>
              <a:t>George, David L., and Richard M. Iverson. "A depth-averaged debris-flow model that includes the effects of evolving </a:t>
            </a:r>
            <a:r>
              <a:rPr lang="en-US" sz="1800" dirty="0" err="1">
                <a:solidFill>
                  <a:schemeClr val="tx2">
                    <a:lumMod val="20000"/>
                    <a:lumOff val="80000"/>
                  </a:schemeClr>
                </a:solidFill>
              </a:rPr>
              <a:t>dilatancy</a:t>
            </a:r>
            <a:r>
              <a:rPr lang="en-US" sz="1800" dirty="0">
                <a:solidFill>
                  <a:schemeClr val="tx2">
                    <a:lumMod val="20000"/>
                    <a:lumOff val="80000"/>
                  </a:schemeClr>
                </a:solidFill>
              </a:rPr>
              <a:t>. II. Numerical predictions and experimental tests." </a:t>
            </a:r>
            <a:r>
              <a:rPr lang="en-US" sz="1800" i="1" dirty="0">
                <a:solidFill>
                  <a:schemeClr val="tx2">
                    <a:lumMod val="20000"/>
                    <a:lumOff val="80000"/>
                  </a:schemeClr>
                </a:solidFill>
              </a:rPr>
              <a:t>Proceedings of the Royal Society A: Mathematical, Physical and Engineering Science</a:t>
            </a:r>
            <a:r>
              <a:rPr lang="en-US" sz="1800" dirty="0">
                <a:solidFill>
                  <a:schemeClr val="tx2">
                    <a:lumMod val="20000"/>
                    <a:lumOff val="80000"/>
                  </a:schemeClr>
                </a:solidFill>
              </a:rPr>
              <a:t> 470.2170 (2014): 20130820.</a:t>
            </a:r>
          </a:p>
          <a:p>
            <a:pPr rtl="0">
              <a:spcBef>
                <a:spcPts val="0"/>
              </a:spcBef>
              <a:buNone/>
            </a:pPr>
            <a:endParaRPr sz="1800" dirty="0">
              <a:solidFill>
                <a:schemeClr val="tx2">
                  <a:lumMod val="20000"/>
                  <a:lumOff val="80000"/>
                </a:schemeClr>
              </a:solidFill>
            </a:endParaRPr>
          </a:p>
          <a:p>
            <a:pPr rtl="0">
              <a:spcBef>
                <a:spcPts val="0"/>
              </a:spcBef>
              <a:buNone/>
            </a:pPr>
            <a:r>
              <a:rPr lang="en-US" sz="1800" dirty="0">
                <a:solidFill>
                  <a:schemeClr val="tx2">
                    <a:lumMod val="20000"/>
                    <a:lumOff val="80000"/>
                  </a:schemeClr>
                </a:solidFill>
              </a:rPr>
              <a:t>Iverson, Richard M., et al. "Landslide mobility and hazards: implications of the 2014 </a:t>
            </a:r>
            <a:r>
              <a:rPr lang="en-US" sz="1800" dirty="0" err="1">
                <a:solidFill>
                  <a:schemeClr val="tx2">
                    <a:lumMod val="20000"/>
                    <a:lumOff val="80000"/>
                  </a:schemeClr>
                </a:solidFill>
              </a:rPr>
              <a:t>Oso</a:t>
            </a:r>
            <a:r>
              <a:rPr lang="en-US" sz="1800" dirty="0">
                <a:solidFill>
                  <a:schemeClr val="tx2">
                    <a:lumMod val="20000"/>
                    <a:lumOff val="80000"/>
                  </a:schemeClr>
                </a:solidFill>
              </a:rPr>
              <a:t> disaster." </a:t>
            </a:r>
            <a:r>
              <a:rPr lang="en-US" sz="1800" i="1" dirty="0">
                <a:solidFill>
                  <a:schemeClr val="tx2">
                    <a:lumMod val="20000"/>
                    <a:lumOff val="80000"/>
                  </a:schemeClr>
                </a:solidFill>
              </a:rPr>
              <a:t>Earth and Planetary Science Letters</a:t>
            </a:r>
            <a:r>
              <a:rPr lang="en-US" sz="1800" dirty="0">
                <a:solidFill>
                  <a:schemeClr val="tx2">
                    <a:lumMod val="20000"/>
                    <a:lumOff val="80000"/>
                  </a:schemeClr>
                </a:solidFill>
              </a:rPr>
              <a:t> 412 (2015): 197-208.</a:t>
            </a:r>
          </a:p>
          <a:p>
            <a:pPr rtl="0">
              <a:spcBef>
                <a:spcPts val="0"/>
              </a:spcBef>
              <a:buNone/>
            </a:pPr>
            <a:endParaRPr sz="1800" dirty="0">
              <a:solidFill>
                <a:schemeClr val="tx2">
                  <a:lumMod val="20000"/>
                  <a:lumOff val="80000"/>
                </a:schemeClr>
              </a:solidFill>
            </a:endParaRPr>
          </a:p>
          <a:p>
            <a:pPr lvl="0" rtl="0">
              <a:spcBef>
                <a:spcPts val="0"/>
              </a:spcBef>
              <a:buNone/>
            </a:pPr>
            <a:r>
              <a:rPr lang="en-US" sz="1800" dirty="0">
                <a:solidFill>
                  <a:schemeClr val="tx2">
                    <a:lumMod val="20000"/>
                    <a:lumOff val="80000"/>
                  </a:schemeClr>
                </a:solidFill>
              </a:rPr>
              <a:t>Miller, Daniel J., and Joan </a:t>
            </a:r>
            <a:r>
              <a:rPr lang="en-US" sz="1800" dirty="0" err="1">
                <a:solidFill>
                  <a:schemeClr val="tx2">
                    <a:lumMod val="20000"/>
                    <a:lumOff val="80000"/>
                  </a:schemeClr>
                </a:solidFill>
              </a:rPr>
              <a:t>Sias</a:t>
            </a:r>
            <a:r>
              <a:rPr lang="en-US" sz="1800" dirty="0">
                <a:solidFill>
                  <a:schemeClr val="tx2">
                    <a:lumMod val="20000"/>
                    <a:lumOff val="80000"/>
                  </a:schemeClr>
                </a:solidFill>
              </a:rPr>
              <a:t>. "Deciphering large landslides: linking hydrological, groundwater and slope stability models through GIS." </a:t>
            </a:r>
            <a:r>
              <a:rPr lang="en-US" sz="1800" i="1" dirty="0">
                <a:solidFill>
                  <a:schemeClr val="tx2">
                    <a:lumMod val="20000"/>
                    <a:lumOff val="80000"/>
                  </a:schemeClr>
                </a:solidFill>
              </a:rPr>
              <a:t>Hydrological Processes</a:t>
            </a:r>
            <a:r>
              <a:rPr lang="en-US" sz="1800" dirty="0">
                <a:solidFill>
                  <a:schemeClr val="tx2">
                    <a:lumMod val="20000"/>
                    <a:lumOff val="80000"/>
                  </a:schemeClr>
                </a:solidFill>
              </a:rPr>
              <a:t> 12.6 (1998): 923-941.</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838200" y="212375"/>
            <a:ext cx="10515599" cy="13257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EDEDED"/>
              </a:buClr>
              <a:buSzPct val="25000"/>
              <a:buFont typeface="Cantarell"/>
              <a:buNone/>
            </a:pPr>
            <a:r>
              <a:rPr lang="en-US" sz="5400">
                <a:solidFill>
                  <a:srgbClr val="EDEDED"/>
                </a:solidFill>
                <a:latin typeface="Cantarell"/>
                <a:ea typeface="Cantarell"/>
                <a:cs typeface="Cantarell"/>
                <a:sym typeface="Cantarell"/>
              </a:rPr>
              <a:t>History</a:t>
            </a:r>
          </a:p>
        </p:txBody>
      </p:sp>
      <p:sp>
        <p:nvSpPr>
          <p:cNvPr id="140" name="Shape 140"/>
          <p:cNvSpPr txBox="1">
            <a:spLocks noGrp="1"/>
          </p:cNvSpPr>
          <p:nvPr>
            <p:ph type="body" idx="1"/>
          </p:nvPr>
        </p:nvSpPr>
        <p:spPr>
          <a:xfrm>
            <a:off x="1119900" y="1591100"/>
            <a:ext cx="10233899" cy="4277099"/>
          </a:xfrm>
          <a:prstGeom prst="rect">
            <a:avLst/>
          </a:prstGeom>
          <a:noFill/>
          <a:ln>
            <a:noFill/>
          </a:ln>
        </p:spPr>
        <p:txBody>
          <a:bodyPr lIns="91425" tIns="45700" rIns="91425" bIns="45700" anchor="t" anchorCtr="0">
            <a:noAutofit/>
          </a:bodyPr>
          <a:lstStyle/>
          <a:p>
            <a:pPr marL="177800" marR="0" lvl="0" indent="0" algn="l" rtl="0">
              <a:lnSpc>
                <a:spcPct val="90000"/>
              </a:lnSpc>
              <a:spcBef>
                <a:spcPts val="0"/>
              </a:spcBef>
              <a:buClr>
                <a:srgbClr val="EDEDED"/>
              </a:buClr>
              <a:buSzPct val="116666"/>
              <a:buFont typeface="Arial"/>
              <a:buNone/>
            </a:pPr>
            <a:r>
              <a:rPr lang="en-US" sz="2400">
                <a:solidFill>
                  <a:srgbClr val="EDEDED"/>
                </a:solidFill>
                <a:latin typeface="Cantarell"/>
                <a:ea typeface="Cantarell"/>
                <a:cs typeface="Cantarell"/>
                <a:sym typeface="Cantarell"/>
              </a:rPr>
              <a:t>March 22, 2014 </a:t>
            </a:r>
          </a:p>
          <a:p>
            <a:pPr marL="177800" marR="0" lvl="0" indent="0" algn="l" rtl="0">
              <a:lnSpc>
                <a:spcPct val="90000"/>
              </a:lnSpc>
              <a:spcBef>
                <a:spcPts val="0"/>
              </a:spcBef>
              <a:buClr>
                <a:srgbClr val="EDEDED"/>
              </a:buClr>
              <a:buFont typeface="Arial"/>
              <a:buNone/>
            </a:pPr>
            <a:endParaRPr sz="2400">
              <a:solidFill>
                <a:srgbClr val="EDEDED"/>
              </a:solidFill>
              <a:latin typeface="Cantarell"/>
              <a:ea typeface="Cantarell"/>
              <a:cs typeface="Cantarell"/>
              <a:sym typeface="Cantarell"/>
            </a:endParaRPr>
          </a:p>
          <a:p>
            <a:pPr marL="177800" marR="0" lvl="0" indent="0" algn="l" rtl="0">
              <a:lnSpc>
                <a:spcPct val="90000"/>
              </a:lnSpc>
              <a:spcBef>
                <a:spcPts val="0"/>
              </a:spcBef>
              <a:buClr>
                <a:srgbClr val="EDEDED"/>
              </a:buClr>
              <a:buSzPct val="116666"/>
              <a:buFont typeface="Arial"/>
              <a:buNone/>
            </a:pPr>
            <a:r>
              <a:rPr lang="en-US" sz="2400">
                <a:solidFill>
                  <a:srgbClr val="EDEDED"/>
                </a:solidFill>
                <a:latin typeface="Cantarell"/>
                <a:ea typeface="Cantarell"/>
                <a:cs typeface="Cantarell"/>
                <a:sym typeface="Cantarell"/>
              </a:rPr>
              <a:t>10 million cubic yards of soil </a:t>
            </a:r>
          </a:p>
          <a:p>
            <a:pPr marL="177800" marR="0" lvl="0" indent="0" algn="l" rtl="0">
              <a:lnSpc>
                <a:spcPct val="90000"/>
              </a:lnSpc>
              <a:spcBef>
                <a:spcPts val="0"/>
              </a:spcBef>
              <a:buClr>
                <a:srgbClr val="EDEDED"/>
              </a:buClr>
              <a:buFont typeface="Arial"/>
              <a:buNone/>
            </a:pPr>
            <a:endParaRPr sz="2400">
              <a:solidFill>
                <a:srgbClr val="EDEDED"/>
              </a:solidFill>
              <a:latin typeface="Cantarell"/>
              <a:ea typeface="Cantarell"/>
              <a:cs typeface="Cantarell"/>
              <a:sym typeface="Cantarell"/>
            </a:endParaRPr>
          </a:p>
          <a:p>
            <a:pPr marL="177800" marR="0" lvl="0" indent="0" algn="l" rtl="0">
              <a:lnSpc>
                <a:spcPct val="90000"/>
              </a:lnSpc>
              <a:spcBef>
                <a:spcPts val="0"/>
              </a:spcBef>
              <a:buClr>
                <a:srgbClr val="EDEDED"/>
              </a:buClr>
              <a:buSzPct val="116666"/>
              <a:buFont typeface="Arial"/>
              <a:buNone/>
            </a:pPr>
            <a:r>
              <a:rPr lang="en-US" sz="2400">
                <a:solidFill>
                  <a:srgbClr val="EDEDED"/>
                </a:solidFill>
                <a:latin typeface="Cantarell"/>
                <a:ea typeface="Cantarell"/>
                <a:cs typeface="Cantarell"/>
                <a:sym typeface="Cantarell"/>
              </a:rPr>
              <a:t>30 homes destroyed</a:t>
            </a:r>
          </a:p>
          <a:p>
            <a:pPr marL="177800" marR="0" lvl="0" indent="0" algn="l" rtl="0">
              <a:lnSpc>
                <a:spcPct val="90000"/>
              </a:lnSpc>
              <a:spcBef>
                <a:spcPts val="0"/>
              </a:spcBef>
              <a:buClr>
                <a:srgbClr val="EDEDED"/>
              </a:buClr>
              <a:buFont typeface="Arial"/>
              <a:buNone/>
            </a:pPr>
            <a:endParaRPr sz="2400">
              <a:solidFill>
                <a:srgbClr val="EDEDED"/>
              </a:solidFill>
              <a:latin typeface="Cantarell"/>
              <a:ea typeface="Cantarell"/>
              <a:cs typeface="Cantarell"/>
              <a:sym typeface="Cantarell"/>
            </a:endParaRPr>
          </a:p>
          <a:p>
            <a:pPr marL="177800" marR="0" lvl="0" indent="0" algn="l" rtl="0">
              <a:lnSpc>
                <a:spcPct val="90000"/>
              </a:lnSpc>
              <a:spcBef>
                <a:spcPts val="0"/>
              </a:spcBef>
              <a:buClr>
                <a:srgbClr val="EDEDED"/>
              </a:buClr>
              <a:buSzPct val="116666"/>
              <a:buFont typeface="Arial"/>
              <a:buNone/>
            </a:pPr>
            <a:r>
              <a:rPr lang="en-US" sz="2400">
                <a:solidFill>
                  <a:srgbClr val="EDEDED"/>
                </a:solidFill>
                <a:latin typeface="Cantarell"/>
                <a:ea typeface="Cantarell"/>
                <a:cs typeface="Cantarell"/>
                <a:sym typeface="Cantarell"/>
              </a:rPr>
              <a:t>43 fatalities</a:t>
            </a:r>
          </a:p>
          <a:p>
            <a:pPr marL="177800" marR="0" lvl="0" indent="0" algn="l" rtl="0">
              <a:lnSpc>
                <a:spcPct val="90000"/>
              </a:lnSpc>
              <a:spcBef>
                <a:spcPts val="0"/>
              </a:spcBef>
              <a:buClr>
                <a:srgbClr val="EDEDED"/>
              </a:buClr>
              <a:buFont typeface="Arial"/>
              <a:buNone/>
            </a:pPr>
            <a:endParaRPr sz="2400">
              <a:solidFill>
                <a:srgbClr val="EDEDED"/>
              </a:solidFill>
              <a:latin typeface="Cantarell"/>
              <a:ea typeface="Cantarell"/>
              <a:cs typeface="Cantarell"/>
              <a:sym typeface="Cantarell"/>
            </a:endParaRPr>
          </a:p>
          <a:p>
            <a:pPr marL="177800" marR="0" lvl="0" indent="0" algn="l" rtl="0">
              <a:lnSpc>
                <a:spcPct val="90000"/>
              </a:lnSpc>
              <a:spcBef>
                <a:spcPts val="0"/>
              </a:spcBef>
              <a:buClr>
                <a:srgbClr val="EDEDED"/>
              </a:buClr>
              <a:buSzPct val="116666"/>
              <a:buFont typeface="Arial"/>
              <a:buNone/>
            </a:pPr>
            <a:r>
              <a:rPr lang="en-US" sz="2400">
                <a:solidFill>
                  <a:srgbClr val="EDEDED"/>
                </a:solidFill>
                <a:latin typeface="Cantarell"/>
                <a:ea typeface="Cantarell"/>
                <a:cs typeface="Cantarell"/>
                <a:sym typeface="Cantarell"/>
              </a:rPr>
              <a:t>High Mobility. Moved .7 miles						</a:t>
            </a:r>
            <a:r>
              <a:rPr lang="en-US" sz="1000">
                <a:solidFill>
                  <a:srgbClr val="EDEDED"/>
                </a:solidFill>
                <a:latin typeface="Cantarell"/>
                <a:ea typeface="Cantarell"/>
                <a:cs typeface="Cantarell"/>
                <a:sym typeface="Cantarell"/>
              </a:rPr>
              <a:t>(MARK REID, USGS)</a:t>
            </a:r>
          </a:p>
          <a:p>
            <a:pPr marL="177800" marR="0" lvl="0" indent="0" algn="l" rtl="0">
              <a:lnSpc>
                <a:spcPct val="90000"/>
              </a:lnSpc>
              <a:spcBef>
                <a:spcPts val="0"/>
              </a:spcBef>
              <a:buClr>
                <a:srgbClr val="EDEDED"/>
              </a:buClr>
              <a:buFont typeface="Arial"/>
              <a:buNone/>
            </a:pPr>
            <a:endParaRPr sz="2400">
              <a:solidFill>
                <a:srgbClr val="EDEDED"/>
              </a:solidFill>
              <a:latin typeface="Cantarell"/>
              <a:ea typeface="Cantarell"/>
              <a:cs typeface="Cantarell"/>
              <a:sym typeface="Cantarell"/>
            </a:endParaRPr>
          </a:p>
          <a:p>
            <a:pPr marL="177800" marR="0" lvl="0" indent="0" algn="l" rtl="0">
              <a:lnSpc>
                <a:spcPct val="90000"/>
              </a:lnSpc>
              <a:spcBef>
                <a:spcPts val="0"/>
              </a:spcBef>
              <a:buClr>
                <a:srgbClr val="EDEDED"/>
              </a:buClr>
              <a:buSzPct val="116666"/>
              <a:buFont typeface="Arial"/>
              <a:buNone/>
            </a:pPr>
            <a:r>
              <a:rPr lang="en-US" sz="2400">
                <a:solidFill>
                  <a:srgbClr val="EDEDED"/>
                </a:solidFill>
                <a:latin typeface="Cantarell"/>
                <a:ea typeface="Cantarell"/>
                <a:cs typeface="Cantarell"/>
                <a:sym typeface="Cantarell"/>
              </a:rPr>
              <a:t>Second Largest  Deadliest earthquake in (USGS 2014)</a:t>
            </a:r>
            <a:r>
              <a:rPr lang="en-US" sz="2800">
                <a:solidFill>
                  <a:srgbClr val="EDEDED"/>
                </a:solidFill>
                <a:latin typeface="Cantarell"/>
                <a:ea typeface="Cantarell"/>
                <a:cs typeface="Cantarell"/>
                <a:sym typeface="Cantarell"/>
              </a:rPr>
              <a:t> </a:t>
            </a:r>
          </a:p>
          <a:p>
            <a:pPr marL="177800" marR="0" lvl="0" indent="0" algn="l" rtl="0">
              <a:lnSpc>
                <a:spcPct val="90000"/>
              </a:lnSpc>
              <a:spcBef>
                <a:spcPts val="0"/>
              </a:spcBef>
              <a:buClr>
                <a:srgbClr val="EDEDED"/>
              </a:buClr>
              <a:buFont typeface="Arial"/>
              <a:buNone/>
            </a:pPr>
            <a:endParaRPr sz="2800">
              <a:solidFill>
                <a:srgbClr val="EDEDED"/>
              </a:solidFill>
              <a:latin typeface="Cantarell"/>
              <a:ea typeface="Cantarell"/>
              <a:cs typeface="Cantarell"/>
              <a:sym typeface="Cantarell"/>
            </a:endParaRPr>
          </a:p>
          <a:p>
            <a:pPr marL="177800" marR="0" lvl="0" indent="0" algn="l" rtl="0">
              <a:lnSpc>
                <a:spcPct val="90000"/>
              </a:lnSpc>
              <a:spcBef>
                <a:spcPts val="0"/>
              </a:spcBef>
              <a:buClr>
                <a:srgbClr val="EDEDED"/>
              </a:buClr>
              <a:buFont typeface="Arial"/>
              <a:buNone/>
            </a:pPr>
            <a:endParaRPr sz="2800">
              <a:solidFill>
                <a:srgbClr val="EDEDED"/>
              </a:solidFill>
              <a:latin typeface="Cantarell"/>
              <a:ea typeface="Cantarell"/>
              <a:cs typeface="Cantarell"/>
              <a:sym typeface="Cantarell"/>
            </a:endParaRPr>
          </a:p>
        </p:txBody>
      </p:sp>
      <p:pic>
        <p:nvPicPr>
          <p:cNvPr id="141" name="Shape 141"/>
          <p:cNvPicPr preferRelativeResize="0"/>
          <p:nvPr/>
        </p:nvPicPr>
        <p:blipFill>
          <a:blip r:embed="rId3">
            <a:alphaModFix/>
          </a:blip>
          <a:stretch>
            <a:fillRect/>
          </a:stretch>
        </p:blipFill>
        <p:spPr>
          <a:xfrm>
            <a:off x="5605675" y="606325"/>
            <a:ext cx="5748125" cy="3822850"/>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886250" y="139350"/>
            <a:ext cx="10515599" cy="17796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EDEDED"/>
              </a:buClr>
              <a:buSzPct val="25000"/>
              <a:buFont typeface="Cantarell"/>
              <a:buNone/>
            </a:pPr>
            <a:r>
              <a:rPr lang="en-US" sz="4800">
                <a:solidFill>
                  <a:srgbClr val="EDEDED"/>
                </a:solidFill>
                <a:latin typeface="Cantarell"/>
                <a:ea typeface="Cantarell"/>
                <a:cs typeface="Cantarell"/>
                <a:sym typeface="Cantarell"/>
              </a:rPr>
              <a:t>Before (07/2013)|After (03/2014)</a:t>
            </a:r>
          </a:p>
        </p:txBody>
      </p:sp>
      <p:sp>
        <p:nvSpPr>
          <p:cNvPr id="147" name="Shape 147"/>
          <p:cNvSpPr txBox="1">
            <a:spLocks noGrp="1"/>
          </p:cNvSpPr>
          <p:nvPr>
            <p:ph type="body" idx="1"/>
          </p:nvPr>
        </p:nvSpPr>
        <p:spPr>
          <a:xfrm>
            <a:off x="1120000" y="2023024"/>
            <a:ext cx="10233899" cy="4153800"/>
          </a:xfrm>
          <a:prstGeom prst="rect">
            <a:avLst/>
          </a:prstGeom>
          <a:noFill/>
          <a:ln>
            <a:noFill/>
          </a:ln>
        </p:spPr>
        <p:txBody>
          <a:bodyPr lIns="91425" tIns="45700" rIns="91425" bIns="45700" anchor="t" anchorCtr="0">
            <a:noAutofit/>
          </a:bodyPr>
          <a:lstStyle/>
          <a:p>
            <a:pPr marL="177800" marR="0" lvl="0" indent="0" algn="l" rtl="0">
              <a:lnSpc>
                <a:spcPct val="90000"/>
              </a:lnSpc>
              <a:spcBef>
                <a:spcPts val="0"/>
              </a:spcBef>
              <a:buClr>
                <a:srgbClr val="EDEDED"/>
              </a:buClr>
              <a:buFont typeface="Arial"/>
              <a:buNone/>
            </a:pPr>
            <a:endParaRPr sz="2800" b="0" i="0" u="none" strike="noStrike" cap="none" baseline="0">
              <a:solidFill>
                <a:srgbClr val="EDEDED"/>
              </a:solidFill>
              <a:latin typeface="Cantarell"/>
              <a:ea typeface="Cantarell"/>
              <a:cs typeface="Cantarell"/>
              <a:sym typeface="Cantarell"/>
            </a:endParaRPr>
          </a:p>
        </p:txBody>
      </p:sp>
      <p:pic>
        <p:nvPicPr>
          <p:cNvPr id="148" name="Shape 148"/>
          <p:cNvPicPr preferRelativeResize="0"/>
          <p:nvPr/>
        </p:nvPicPr>
        <p:blipFill rotWithShape="1">
          <a:blip r:embed="rId3">
            <a:alphaModFix/>
          </a:blip>
          <a:srcRect l="-32761" t="7128" r="19202" b="13670"/>
          <a:stretch/>
        </p:blipFill>
        <p:spPr>
          <a:xfrm>
            <a:off x="-1847850" y="1901175"/>
            <a:ext cx="7531476" cy="4518150"/>
          </a:xfrm>
          <a:prstGeom prst="rect">
            <a:avLst/>
          </a:prstGeom>
          <a:noFill/>
          <a:ln>
            <a:noFill/>
          </a:ln>
        </p:spPr>
      </p:pic>
      <p:pic>
        <p:nvPicPr>
          <p:cNvPr id="149" name="Shape 149"/>
          <p:cNvPicPr preferRelativeResize="0"/>
          <p:nvPr/>
        </p:nvPicPr>
        <p:blipFill rotWithShape="1">
          <a:blip r:embed="rId4">
            <a:alphaModFix/>
          </a:blip>
          <a:srcRect l="4299" t="11462" r="19341" b="4623"/>
          <a:stretch/>
        </p:blipFill>
        <p:spPr>
          <a:xfrm>
            <a:off x="5683625" y="1918950"/>
            <a:ext cx="6195250" cy="4482599"/>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886250" y="139350"/>
            <a:ext cx="10515599" cy="177960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rgbClr val="EDEDED"/>
              </a:buClr>
              <a:buSzPct val="25000"/>
              <a:buFont typeface="Cantarell"/>
              <a:buNone/>
            </a:pPr>
            <a:r>
              <a:rPr lang="en-US" sz="4800">
                <a:solidFill>
                  <a:srgbClr val="EDEDED"/>
                </a:solidFill>
                <a:latin typeface="Cantarell"/>
                <a:ea typeface="Cantarell"/>
                <a:cs typeface="Cantarell"/>
                <a:sym typeface="Cantarell"/>
              </a:rPr>
              <a:t>Sequence of Events</a:t>
            </a:r>
          </a:p>
        </p:txBody>
      </p:sp>
      <p:sp>
        <p:nvSpPr>
          <p:cNvPr id="155" name="Shape 155"/>
          <p:cNvSpPr txBox="1">
            <a:spLocks noGrp="1"/>
          </p:cNvSpPr>
          <p:nvPr>
            <p:ph type="body" idx="1"/>
          </p:nvPr>
        </p:nvSpPr>
        <p:spPr>
          <a:xfrm>
            <a:off x="1120000" y="5417300"/>
            <a:ext cx="10233899" cy="1187100"/>
          </a:xfrm>
          <a:prstGeom prst="rect">
            <a:avLst/>
          </a:prstGeom>
          <a:noFill/>
          <a:ln>
            <a:noFill/>
          </a:ln>
        </p:spPr>
        <p:txBody>
          <a:bodyPr lIns="91425" tIns="45700" rIns="91425" bIns="45700" anchor="t" anchorCtr="0">
            <a:noAutofit/>
          </a:bodyPr>
          <a:lstStyle/>
          <a:p>
            <a:pPr marL="177800" marR="0" lvl="0" indent="0" algn="l" rtl="0">
              <a:lnSpc>
                <a:spcPct val="90000"/>
              </a:lnSpc>
              <a:spcBef>
                <a:spcPts val="0"/>
              </a:spcBef>
              <a:buClr>
                <a:srgbClr val="EDEDED"/>
              </a:buClr>
              <a:buFont typeface="Arial"/>
              <a:buNone/>
            </a:pPr>
            <a:endParaRPr sz="2800" b="0" i="0" u="none" strike="noStrike" cap="none" baseline="0">
              <a:solidFill>
                <a:srgbClr val="EDEDED"/>
              </a:solidFill>
              <a:latin typeface="Cantarell"/>
              <a:ea typeface="Cantarell"/>
              <a:cs typeface="Cantarell"/>
              <a:sym typeface="Cantarell"/>
            </a:endParaRPr>
          </a:p>
        </p:txBody>
      </p:sp>
      <p:pic>
        <p:nvPicPr>
          <p:cNvPr id="156" name="Shape 156"/>
          <p:cNvPicPr preferRelativeResize="0"/>
          <p:nvPr/>
        </p:nvPicPr>
        <p:blipFill>
          <a:blip r:embed="rId3">
            <a:alphaModFix/>
          </a:blip>
          <a:stretch>
            <a:fillRect/>
          </a:stretch>
        </p:blipFill>
        <p:spPr>
          <a:xfrm>
            <a:off x="551175" y="1918950"/>
            <a:ext cx="11089649" cy="3834099"/>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Shape 161"/>
          <p:cNvPicPr preferRelativeResize="0"/>
          <p:nvPr/>
        </p:nvPicPr>
        <p:blipFill>
          <a:blip r:embed="rId3">
            <a:alphaModFix/>
          </a:blip>
          <a:stretch>
            <a:fillRect/>
          </a:stretch>
        </p:blipFill>
        <p:spPr>
          <a:xfrm>
            <a:off x="502500" y="2616600"/>
            <a:ext cx="5934500" cy="4105424"/>
          </a:xfrm>
          <a:prstGeom prst="rect">
            <a:avLst/>
          </a:prstGeom>
          <a:noFill/>
          <a:ln>
            <a:noFill/>
          </a:ln>
        </p:spPr>
      </p:pic>
      <p:sp>
        <p:nvSpPr>
          <p:cNvPr id="162" name="Shape 162"/>
          <p:cNvSpPr txBox="1">
            <a:spLocks noGrp="1"/>
          </p:cNvSpPr>
          <p:nvPr>
            <p:ph type="title"/>
          </p:nvPr>
        </p:nvSpPr>
        <p:spPr>
          <a:xfrm>
            <a:off x="838200" y="365125"/>
            <a:ext cx="10515599" cy="13257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EDEDED"/>
              </a:buClr>
              <a:buSzPct val="25000"/>
              <a:buFont typeface="Cantarell"/>
              <a:buNone/>
            </a:pPr>
            <a:r>
              <a:rPr lang="en-US" sz="5400">
                <a:solidFill>
                  <a:srgbClr val="EDEDED"/>
                </a:solidFill>
                <a:latin typeface="Cantarell"/>
                <a:ea typeface="Cantarell"/>
                <a:cs typeface="Cantarell"/>
                <a:sym typeface="Cantarell"/>
              </a:rPr>
              <a:t>Geologic and Meteorologic Setting </a:t>
            </a:r>
          </a:p>
        </p:txBody>
      </p:sp>
      <p:pic>
        <p:nvPicPr>
          <p:cNvPr id="163" name="Shape 163"/>
          <p:cNvPicPr preferRelativeResize="0"/>
          <p:nvPr/>
        </p:nvPicPr>
        <p:blipFill>
          <a:blip r:embed="rId4">
            <a:alphaModFix/>
          </a:blip>
          <a:stretch>
            <a:fillRect/>
          </a:stretch>
        </p:blipFill>
        <p:spPr>
          <a:xfrm>
            <a:off x="4845750" y="1036200"/>
            <a:ext cx="6897649" cy="3041650"/>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Shape 168"/>
          <p:cNvPicPr preferRelativeResize="0"/>
          <p:nvPr/>
        </p:nvPicPr>
        <p:blipFill>
          <a:blip r:embed="rId3">
            <a:alphaModFix/>
          </a:blip>
          <a:stretch>
            <a:fillRect/>
          </a:stretch>
        </p:blipFill>
        <p:spPr>
          <a:xfrm>
            <a:off x="5127825" y="3211825"/>
            <a:ext cx="4497925" cy="3391574"/>
          </a:xfrm>
          <a:prstGeom prst="rect">
            <a:avLst/>
          </a:prstGeom>
          <a:noFill/>
          <a:ln>
            <a:noFill/>
          </a:ln>
        </p:spPr>
      </p:pic>
      <p:sp>
        <p:nvSpPr>
          <p:cNvPr id="169" name="Shape 169"/>
          <p:cNvSpPr txBox="1">
            <a:spLocks noGrp="1"/>
          </p:cNvSpPr>
          <p:nvPr>
            <p:ph type="title"/>
          </p:nvPr>
        </p:nvSpPr>
        <p:spPr>
          <a:xfrm>
            <a:off x="838200" y="365125"/>
            <a:ext cx="10515599" cy="13257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EDEDED"/>
              </a:buClr>
              <a:buSzPct val="25000"/>
              <a:buFont typeface="Cantarell"/>
              <a:buNone/>
            </a:pPr>
            <a:r>
              <a:rPr lang="en-US" sz="5400">
                <a:solidFill>
                  <a:srgbClr val="EDEDED"/>
                </a:solidFill>
                <a:latin typeface="Cantarell"/>
                <a:ea typeface="Cantarell"/>
                <a:cs typeface="Cantarell"/>
                <a:sym typeface="Cantarell"/>
              </a:rPr>
              <a:t>Data Acquisition</a:t>
            </a:r>
          </a:p>
        </p:txBody>
      </p:sp>
      <p:sp>
        <p:nvSpPr>
          <p:cNvPr id="170" name="Shape 170"/>
          <p:cNvSpPr txBox="1">
            <a:spLocks noGrp="1"/>
          </p:cNvSpPr>
          <p:nvPr>
            <p:ph type="body" idx="1"/>
          </p:nvPr>
        </p:nvSpPr>
        <p:spPr>
          <a:xfrm>
            <a:off x="1119900" y="1591100"/>
            <a:ext cx="10233899" cy="4277099"/>
          </a:xfrm>
          <a:prstGeom prst="rect">
            <a:avLst/>
          </a:prstGeom>
          <a:noFill/>
          <a:ln>
            <a:noFill/>
          </a:ln>
        </p:spPr>
        <p:txBody>
          <a:bodyPr lIns="91425" tIns="45700" rIns="91425" bIns="45700" anchor="t" anchorCtr="0">
            <a:noAutofit/>
          </a:bodyPr>
          <a:lstStyle/>
          <a:p>
            <a:pPr marL="177800" marR="0" lvl="0" indent="0" algn="l" rtl="0">
              <a:lnSpc>
                <a:spcPct val="90000"/>
              </a:lnSpc>
              <a:spcBef>
                <a:spcPts val="0"/>
              </a:spcBef>
              <a:buClr>
                <a:srgbClr val="EDEDED"/>
              </a:buClr>
              <a:buSzPct val="116666"/>
              <a:buFont typeface="Arial"/>
              <a:buNone/>
            </a:pPr>
            <a:r>
              <a:rPr lang="en-US" sz="2400">
                <a:solidFill>
                  <a:srgbClr val="EDEDED"/>
                </a:solidFill>
                <a:latin typeface="Cantarell"/>
                <a:ea typeface="Cantarell"/>
                <a:cs typeface="Cantarell"/>
                <a:sym typeface="Cantarell"/>
              </a:rPr>
              <a:t>Observational Data</a:t>
            </a:r>
          </a:p>
          <a:p>
            <a:pPr marL="177800" marR="0" lvl="0" indent="0" algn="l" rtl="0">
              <a:lnSpc>
                <a:spcPct val="90000"/>
              </a:lnSpc>
              <a:spcBef>
                <a:spcPts val="0"/>
              </a:spcBef>
              <a:buClr>
                <a:srgbClr val="EDEDED"/>
              </a:buClr>
              <a:buFont typeface="Arial"/>
              <a:buNone/>
            </a:pPr>
            <a:endParaRPr sz="2400">
              <a:solidFill>
                <a:srgbClr val="EDEDED"/>
              </a:solidFill>
              <a:latin typeface="Cantarell"/>
              <a:ea typeface="Cantarell"/>
              <a:cs typeface="Cantarell"/>
              <a:sym typeface="Cantarell"/>
            </a:endParaRPr>
          </a:p>
          <a:p>
            <a:pPr marL="177800" marR="0" lvl="0" indent="0" algn="l" rtl="0">
              <a:lnSpc>
                <a:spcPct val="90000"/>
              </a:lnSpc>
              <a:spcBef>
                <a:spcPts val="0"/>
              </a:spcBef>
              <a:buClr>
                <a:srgbClr val="EDEDED"/>
              </a:buClr>
              <a:buSzPct val="116666"/>
              <a:buFont typeface="Arial"/>
              <a:buNone/>
            </a:pPr>
            <a:r>
              <a:rPr lang="en-US" sz="2400">
                <a:solidFill>
                  <a:srgbClr val="EDEDED"/>
                </a:solidFill>
                <a:latin typeface="Cantarell"/>
                <a:ea typeface="Cantarell"/>
                <a:cs typeface="Cantarell"/>
                <a:sym typeface="Cantarell"/>
              </a:rPr>
              <a:t>Hand Auger used to collect soil samples</a:t>
            </a:r>
          </a:p>
          <a:p>
            <a:pPr marL="177800" marR="0" lvl="0" indent="0" algn="l" rtl="0">
              <a:lnSpc>
                <a:spcPct val="90000"/>
              </a:lnSpc>
              <a:spcBef>
                <a:spcPts val="0"/>
              </a:spcBef>
              <a:buClr>
                <a:srgbClr val="EDEDED"/>
              </a:buClr>
              <a:buFont typeface="Arial"/>
              <a:buNone/>
            </a:pPr>
            <a:endParaRPr sz="2400">
              <a:solidFill>
                <a:srgbClr val="EDEDED"/>
              </a:solidFill>
              <a:latin typeface="Cantarell"/>
              <a:ea typeface="Cantarell"/>
              <a:cs typeface="Cantarell"/>
              <a:sym typeface="Cantarell"/>
            </a:endParaRPr>
          </a:p>
          <a:p>
            <a:pPr marL="177800" marR="0" lvl="0" indent="0" algn="l" rtl="0">
              <a:lnSpc>
                <a:spcPct val="90000"/>
              </a:lnSpc>
              <a:spcBef>
                <a:spcPts val="0"/>
              </a:spcBef>
              <a:buClr>
                <a:srgbClr val="EDEDED"/>
              </a:buClr>
              <a:buSzPct val="116666"/>
              <a:buFont typeface="Arial"/>
              <a:buNone/>
            </a:pPr>
            <a:r>
              <a:rPr lang="en-US" sz="2400">
                <a:solidFill>
                  <a:srgbClr val="EDEDED"/>
                </a:solidFill>
                <a:latin typeface="Cantarell"/>
                <a:ea typeface="Cantarell"/>
                <a:cs typeface="Cantarell"/>
                <a:sym typeface="Cantarell"/>
              </a:rPr>
              <a:t>18 Seismic Station</a:t>
            </a:r>
          </a:p>
          <a:p>
            <a:pPr marL="177800" marR="0" lvl="0" indent="0" algn="l" rtl="0">
              <a:lnSpc>
                <a:spcPct val="90000"/>
              </a:lnSpc>
              <a:spcBef>
                <a:spcPts val="0"/>
              </a:spcBef>
              <a:buClr>
                <a:srgbClr val="EDEDED"/>
              </a:buClr>
              <a:buFont typeface="Arial"/>
              <a:buNone/>
            </a:pPr>
            <a:endParaRPr sz="2400">
              <a:solidFill>
                <a:srgbClr val="EDEDED"/>
              </a:solidFill>
              <a:latin typeface="Cantarell"/>
              <a:ea typeface="Cantarell"/>
              <a:cs typeface="Cantarell"/>
              <a:sym typeface="Cantarell"/>
            </a:endParaRPr>
          </a:p>
          <a:p>
            <a:pPr marL="177800" marR="0" lvl="0" indent="0" algn="l" rtl="0">
              <a:lnSpc>
                <a:spcPct val="90000"/>
              </a:lnSpc>
              <a:spcBef>
                <a:spcPts val="0"/>
              </a:spcBef>
              <a:buClr>
                <a:srgbClr val="EDEDED"/>
              </a:buClr>
              <a:buSzPct val="116666"/>
              <a:buFont typeface="Arial"/>
              <a:buNone/>
            </a:pPr>
            <a:r>
              <a:rPr lang="en-US" sz="2400">
                <a:solidFill>
                  <a:srgbClr val="EDEDED"/>
                </a:solidFill>
                <a:latin typeface="Cantarell"/>
                <a:ea typeface="Cantarell"/>
                <a:cs typeface="Cantarell"/>
                <a:sym typeface="Cantarell"/>
              </a:rPr>
              <a:t>Lidar</a:t>
            </a:r>
          </a:p>
          <a:p>
            <a:pPr marL="177800" marR="0" lvl="0" indent="0" algn="l" rtl="0">
              <a:lnSpc>
                <a:spcPct val="90000"/>
              </a:lnSpc>
              <a:spcBef>
                <a:spcPts val="0"/>
              </a:spcBef>
              <a:buClr>
                <a:srgbClr val="EDEDED"/>
              </a:buClr>
              <a:buFont typeface="Arial"/>
              <a:buNone/>
            </a:pPr>
            <a:endParaRPr sz="2400">
              <a:solidFill>
                <a:srgbClr val="EDEDED"/>
              </a:solidFill>
              <a:latin typeface="Cantarell"/>
              <a:ea typeface="Cantarell"/>
              <a:cs typeface="Cantarell"/>
              <a:sym typeface="Cantarell"/>
            </a:endParaRPr>
          </a:p>
          <a:p>
            <a:pPr marL="177800" marR="0" lvl="0" indent="0" algn="l" rtl="0">
              <a:lnSpc>
                <a:spcPct val="90000"/>
              </a:lnSpc>
              <a:spcBef>
                <a:spcPts val="0"/>
              </a:spcBef>
              <a:buClr>
                <a:srgbClr val="EDEDED"/>
              </a:buClr>
              <a:buSzPct val="116666"/>
              <a:buFont typeface="Arial"/>
              <a:buNone/>
            </a:pPr>
            <a:r>
              <a:rPr lang="en-US" sz="2400">
                <a:solidFill>
                  <a:srgbClr val="EDEDED"/>
                </a:solidFill>
                <a:latin typeface="Cantarell"/>
                <a:ea typeface="Cantarell"/>
                <a:cs typeface="Cantarell"/>
                <a:sym typeface="Cantarell"/>
              </a:rPr>
              <a:t>Eye Witness Statements</a:t>
            </a:r>
          </a:p>
          <a:p>
            <a:pPr marL="177800" marR="0" lvl="0" indent="0" algn="l" rtl="0">
              <a:lnSpc>
                <a:spcPct val="90000"/>
              </a:lnSpc>
              <a:spcBef>
                <a:spcPts val="0"/>
              </a:spcBef>
              <a:buClr>
                <a:srgbClr val="EDEDED"/>
              </a:buClr>
              <a:buFont typeface="Arial"/>
              <a:buNone/>
            </a:pPr>
            <a:endParaRPr sz="2400">
              <a:solidFill>
                <a:srgbClr val="EDEDED"/>
              </a:solidFill>
              <a:latin typeface="Cantarell"/>
              <a:ea typeface="Cantarell"/>
              <a:cs typeface="Cantarell"/>
              <a:sym typeface="Cantarell"/>
            </a:endParaRPr>
          </a:p>
          <a:p>
            <a:pPr marL="177800" marR="0" lvl="0" indent="0" algn="l" rtl="0">
              <a:lnSpc>
                <a:spcPct val="90000"/>
              </a:lnSpc>
              <a:spcBef>
                <a:spcPts val="0"/>
              </a:spcBef>
              <a:buClr>
                <a:srgbClr val="EDEDED"/>
              </a:buClr>
              <a:buFont typeface="Arial"/>
              <a:buNone/>
            </a:pPr>
            <a:endParaRPr sz="2800">
              <a:solidFill>
                <a:srgbClr val="EDEDED"/>
              </a:solidFill>
              <a:latin typeface="Cantarell"/>
              <a:ea typeface="Cantarell"/>
              <a:cs typeface="Cantarell"/>
              <a:sym typeface="Cantarell"/>
            </a:endParaRPr>
          </a:p>
          <a:p>
            <a:pPr marL="177800" marR="0" lvl="0" indent="0" algn="l" rtl="0">
              <a:lnSpc>
                <a:spcPct val="90000"/>
              </a:lnSpc>
              <a:spcBef>
                <a:spcPts val="0"/>
              </a:spcBef>
              <a:buClr>
                <a:srgbClr val="EDEDED"/>
              </a:buClr>
              <a:buFont typeface="Arial"/>
              <a:buNone/>
            </a:pPr>
            <a:endParaRPr sz="2800">
              <a:solidFill>
                <a:srgbClr val="EDEDED"/>
              </a:solidFill>
              <a:latin typeface="Cantarell"/>
              <a:ea typeface="Cantarell"/>
              <a:cs typeface="Cantarell"/>
              <a:sym typeface="Cantarell"/>
            </a:endParaRPr>
          </a:p>
        </p:txBody>
      </p:sp>
      <p:pic>
        <p:nvPicPr>
          <p:cNvPr id="171" name="Shape 171"/>
          <p:cNvPicPr preferRelativeResize="0"/>
          <p:nvPr/>
        </p:nvPicPr>
        <p:blipFill>
          <a:blip r:embed="rId4">
            <a:alphaModFix/>
          </a:blip>
          <a:stretch>
            <a:fillRect/>
          </a:stretch>
        </p:blipFill>
        <p:spPr>
          <a:xfrm>
            <a:off x="8446750" y="106750"/>
            <a:ext cx="3297949" cy="4595149"/>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1119900" y="1591100"/>
            <a:ext cx="10233899" cy="4277099"/>
          </a:xfrm>
          <a:prstGeom prst="rect">
            <a:avLst/>
          </a:prstGeom>
          <a:noFill/>
          <a:ln>
            <a:noFill/>
          </a:ln>
        </p:spPr>
        <p:txBody>
          <a:bodyPr lIns="91425" tIns="45700" rIns="91425" bIns="45700" anchor="t" anchorCtr="0">
            <a:noAutofit/>
          </a:bodyPr>
          <a:lstStyle/>
          <a:p>
            <a:pPr marL="177800" marR="0" lvl="0" indent="0" algn="l" rtl="0">
              <a:lnSpc>
                <a:spcPct val="90000"/>
              </a:lnSpc>
              <a:spcBef>
                <a:spcPts val="0"/>
              </a:spcBef>
              <a:buClr>
                <a:srgbClr val="EDEDED"/>
              </a:buClr>
              <a:buFont typeface="Arial"/>
              <a:buNone/>
            </a:pPr>
            <a:endParaRPr sz="2800">
              <a:solidFill>
                <a:srgbClr val="EDEDED"/>
              </a:solidFill>
              <a:latin typeface="Cantarell"/>
              <a:ea typeface="Cantarell"/>
              <a:cs typeface="Cantarell"/>
              <a:sym typeface="Cantarell"/>
            </a:endParaRPr>
          </a:p>
          <a:p>
            <a:pPr marL="177800" marR="0" lvl="0" indent="0" algn="l" rtl="0">
              <a:lnSpc>
                <a:spcPct val="90000"/>
              </a:lnSpc>
              <a:spcBef>
                <a:spcPts val="0"/>
              </a:spcBef>
              <a:buClr>
                <a:srgbClr val="EDEDED"/>
              </a:buClr>
              <a:buFont typeface="Arial"/>
              <a:buNone/>
            </a:pPr>
            <a:endParaRPr sz="2800">
              <a:solidFill>
                <a:srgbClr val="EDEDED"/>
              </a:solidFill>
              <a:latin typeface="Cantarell"/>
              <a:ea typeface="Cantarell"/>
              <a:cs typeface="Cantarell"/>
              <a:sym typeface="Cantarell"/>
            </a:endParaRPr>
          </a:p>
        </p:txBody>
      </p:sp>
      <p:grpSp>
        <p:nvGrpSpPr>
          <p:cNvPr id="177" name="Shape 177"/>
          <p:cNvGrpSpPr/>
          <p:nvPr/>
        </p:nvGrpSpPr>
        <p:grpSpPr>
          <a:xfrm>
            <a:off x="2464831" y="370881"/>
            <a:ext cx="7262337" cy="6116235"/>
            <a:chOff x="2915800" y="381425"/>
            <a:chExt cx="9276200" cy="8188827"/>
          </a:xfrm>
        </p:grpSpPr>
        <p:pic>
          <p:nvPicPr>
            <p:cNvPr id="178" name="Shape 178"/>
            <p:cNvPicPr preferRelativeResize="0"/>
            <p:nvPr/>
          </p:nvPicPr>
          <p:blipFill>
            <a:blip r:embed="rId3">
              <a:alphaModFix/>
            </a:blip>
            <a:stretch>
              <a:fillRect/>
            </a:stretch>
          </p:blipFill>
          <p:spPr>
            <a:xfrm>
              <a:off x="2915800" y="381425"/>
              <a:ext cx="9276199" cy="2342474"/>
            </a:xfrm>
            <a:prstGeom prst="rect">
              <a:avLst/>
            </a:prstGeom>
            <a:noFill/>
            <a:ln>
              <a:noFill/>
            </a:ln>
          </p:spPr>
        </p:pic>
        <p:pic>
          <p:nvPicPr>
            <p:cNvPr id="179" name="Shape 179"/>
            <p:cNvPicPr preferRelativeResize="0"/>
            <p:nvPr/>
          </p:nvPicPr>
          <p:blipFill>
            <a:blip r:embed="rId4">
              <a:alphaModFix/>
            </a:blip>
            <a:stretch>
              <a:fillRect/>
            </a:stretch>
          </p:blipFill>
          <p:spPr>
            <a:xfrm>
              <a:off x="2915800" y="2723893"/>
              <a:ext cx="9276200" cy="5846358"/>
            </a:xfrm>
            <a:prstGeom prst="rect">
              <a:avLst/>
            </a:prstGeom>
            <a:noFill/>
            <a:ln>
              <a:noFill/>
            </a:ln>
          </p:spPr>
        </p:pic>
      </p:gr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1119900" y="1591100"/>
            <a:ext cx="10233899" cy="4277099"/>
          </a:xfrm>
          <a:prstGeom prst="rect">
            <a:avLst/>
          </a:prstGeom>
          <a:noFill/>
          <a:ln>
            <a:noFill/>
          </a:ln>
        </p:spPr>
        <p:txBody>
          <a:bodyPr lIns="91425" tIns="45700" rIns="91425" bIns="45700" anchor="t" anchorCtr="0">
            <a:noAutofit/>
          </a:bodyPr>
          <a:lstStyle/>
          <a:p>
            <a:pPr marL="177800" marR="0" lvl="0" indent="0" algn="l" rtl="0">
              <a:lnSpc>
                <a:spcPct val="90000"/>
              </a:lnSpc>
              <a:spcBef>
                <a:spcPts val="0"/>
              </a:spcBef>
              <a:buClr>
                <a:srgbClr val="EDEDED"/>
              </a:buClr>
              <a:buFont typeface="Arial"/>
              <a:buNone/>
            </a:pPr>
            <a:endParaRPr sz="2800">
              <a:solidFill>
                <a:srgbClr val="EDEDED"/>
              </a:solidFill>
              <a:latin typeface="Cantarell"/>
              <a:ea typeface="Cantarell"/>
              <a:cs typeface="Cantarell"/>
              <a:sym typeface="Cantarell"/>
            </a:endParaRPr>
          </a:p>
          <a:p>
            <a:pPr marL="177800" marR="0" lvl="0" indent="0" algn="l" rtl="0">
              <a:lnSpc>
                <a:spcPct val="90000"/>
              </a:lnSpc>
              <a:spcBef>
                <a:spcPts val="0"/>
              </a:spcBef>
              <a:buClr>
                <a:srgbClr val="EDEDED"/>
              </a:buClr>
              <a:buFont typeface="Arial"/>
              <a:buNone/>
            </a:pPr>
            <a:endParaRPr sz="2800">
              <a:solidFill>
                <a:srgbClr val="EDEDED"/>
              </a:solidFill>
              <a:latin typeface="Cantarell"/>
              <a:ea typeface="Cantarell"/>
              <a:cs typeface="Cantarell"/>
              <a:sym typeface="Cantarell"/>
            </a:endParaRPr>
          </a:p>
        </p:txBody>
      </p:sp>
      <p:pic>
        <p:nvPicPr>
          <p:cNvPr id="185" name="Shape 185"/>
          <p:cNvPicPr preferRelativeResize="0"/>
          <p:nvPr/>
        </p:nvPicPr>
        <p:blipFill>
          <a:blip r:embed="rId3">
            <a:alphaModFix/>
          </a:blip>
          <a:stretch>
            <a:fillRect/>
          </a:stretch>
        </p:blipFill>
        <p:spPr>
          <a:xfrm>
            <a:off x="8156474" y="152400"/>
            <a:ext cx="2938600" cy="3274825"/>
          </a:xfrm>
          <a:prstGeom prst="rect">
            <a:avLst/>
          </a:prstGeom>
          <a:noFill/>
          <a:ln>
            <a:noFill/>
          </a:ln>
        </p:spPr>
      </p:pic>
      <p:pic>
        <p:nvPicPr>
          <p:cNvPr id="186" name="Shape 186"/>
          <p:cNvPicPr preferRelativeResize="0"/>
          <p:nvPr/>
        </p:nvPicPr>
        <p:blipFill>
          <a:blip r:embed="rId4">
            <a:alphaModFix/>
          </a:blip>
          <a:stretch>
            <a:fillRect/>
          </a:stretch>
        </p:blipFill>
        <p:spPr>
          <a:xfrm>
            <a:off x="152400" y="152400"/>
            <a:ext cx="5979475" cy="3986324"/>
          </a:xfrm>
          <a:prstGeom prst="rect">
            <a:avLst/>
          </a:prstGeom>
          <a:noFill/>
          <a:ln>
            <a:noFill/>
          </a:ln>
        </p:spPr>
      </p:pic>
      <p:pic>
        <p:nvPicPr>
          <p:cNvPr id="187" name="Shape 187"/>
          <p:cNvPicPr preferRelativeResize="0"/>
          <p:nvPr/>
        </p:nvPicPr>
        <p:blipFill>
          <a:blip r:embed="rId5">
            <a:alphaModFix/>
          </a:blip>
          <a:stretch>
            <a:fillRect/>
          </a:stretch>
        </p:blipFill>
        <p:spPr>
          <a:xfrm>
            <a:off x="2263225" y="3622775"/>
            <a:ext cx="4062450" cy="3001200"/>
          </a:xfrm>
          <a:prstGeom prst="rect">
            <a:avLst/>
          </a:prstGeom>
          <a:noFill/>
          <a:ln>
            <a:noFill/>
          </a:ln>
        </p:spPr>
      </p:pic>
      <p:pic>
        <p:nvPicPr>
          <p:cNvPr id="188" name="Shape 188"/>
          <p:cNvPicPr preferRelativeResize="0"/>
          <p:nvPr/>
        </p:nvPicPr>
        <p:blipFill>
          <a:blip r:embed="rId6">
            <a:alphaModFix/>
          </a:blip>
          <a:stretch>
            <a:fillRect/>
          </a:stretch>
        </p:blipFill>
        <p:spPr>
          <a:xfrm>
            <a:off x="6467300" y="2988625"/>
            <a:ext cx="5441400" cy="3635349"/>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838200" y="365125"/>
            <a:ext cx="10515599" cy="1325700"/>
          </a:xfrm>
          <a:prstGeom prst="rect">
            <a:avLst/>
          </a:prstGeom>
        </p:spPr>
        <p:txBody>
          <a:bodyPr lIns="91425" tIns="91425" rIns="91425" bIns="91425" anchor="ctr" anchorCtr="0">
            <a:noAutofit/>
          </a:bodyPr>
          <a:lstStyle/>
          <a:p>
            <a:pPr>
              <a:spcBef>
                <a:spcPts val="0"/>
              </a:spcBef>
              <a:buNone/>
            </a:pPr>
            <a:endParaRPr/>
          </a:p>
        </p:txBody>
      </p:sp>
      <p:sp>
        <p:nvSpPr>
          <p:cNvPr id="194" name="Shape 194"/>
          <p:cNvSpPr txBox="1">
            <a:spLocks noGrp="1"/>
          </p:cNvSpPr>
          <p:nvPr>
            <p:ph type="title" idx="2"/>
          </p:nvPr>
        </p:nvSpPr>
        <p:spPr>
          <a:xfrm>
            <a:off x="838200" y="365125"/>
            <a:ext cx="10515599" cy="1325700"/>
          </a:xfrm>
          <a:prstGeom prst="rect">
            <a:avLst/>
          </a:prstGeom>
        </p:spPr>
        <p:txBody>
          <a:bodyPr lIns="91425" tIns="91425" rIns="91425" bIns="91425" anchor="ctr" anchorCtr="0">
            <a:noAutofit/>
          </a:bodyPr>
          <a:lstStyle/>
          <a:p>
            <a:pPr lvl="0" rtl="0">
              <a:spcBef>
                <a:spcPts val="0"/>
              </a:spcBef>
              <a:buNone/>
            </a:pPr>
            <a:r>
              <a:rPr lang="en-US" sz="5400">
                <a:solidFill>
                  <a:srgbClr val="EDEDED"/>
                </a:solidFill>
                <a:latin typeface="Cantarell"/>
                <a:ea typeface="Cantarell"/>
                <a:cs typeface="Cantarell"/>
                <a:sym typeface="Cantarell"/>
              </a:rPr>
              <a:t>Slope Analysis</a:t>
            </a:r>
          </a:p>
        </p:txBody>
      </p:sp>
      <p:pic>
        <p:nvPicPr>
          <p:cNvPr id="195" name="Shape 195"/>
          <p:cNvPicPr preferRelativeResize="0"/>
          <p:nvPr/>
        </p:nvPicPr>
        <p:blipFill>
          <a:blip r:embed="rId3">
            <a:alphaModFix/>
          </a:blip>
          <a:stretch>
            <a:fillRect/>
          </a:stretch>
        </p:blipFill>
        <p:spPr>
          <a:xfrm>
            <a:off x="6485899" y="532187"/>
            <a:ext cx="5114550" cy="5793624"/>
          </a:xfrm>
          <a:prstGeom prst="rect">
            <a:avLst/>
          </a:prstGeom>
          <a:noFill/>
          <a:ln>
            <a:noFill/>
          </a:ln>
        </p:spPr>
      </p:pic>
      <p:pic>
        <p:nvPicPr>
          <p:cNvPr id="196" name="Shape 196"/>
          <p:cNvPicPr preferRelativeResize="0"/>
          <p:nvPr/>
        </p:nvPicPr>
        <p:blipFill>
          <a:blip r:embed="rId4">
            <a:alphaModFix/>
          </a:blip>
          <a:stretch>
            <a:fillRect/>
          </a:stretch>
        </p:blipFill>
        <p:spPr>
          <a:xfrm>
            <a:off x="1147119" y="4057100"/>
            <a:ext cx="4225380" cy="2149399"/>
          </a:xfrm>
          <a:prstGeom prst="rect">
            <a:avLst/>
          </a:prstGeom>
          <a:noFill/>
          <a:ln>
            <a:noFill/>
          </a:ln>
        </p:spPr>
      </p:pic>
      <p:sp>
        <p:nvSpPr>
          <p:cNvPr id="197" name="Shape 197"/>
          <p:cNvSpPr txBox="1"/>
          <p:nvPr/>
        </p:nvSpPr>
        <p:spPr>
          <a:xfrm>
            <a:off x="1243725" y="6012700"/>
            <a:ext cx="3170700" cy="1037999"/>
          </a:xfrm>
          <a:prstGeom prst="rect">
            <a:avLst/>
          </a:prstGeom>
          <a:noFill/>
          <a:ln>
            <a:noFill/>
          </a:ln>
        </p:spPr>
        <p:txBody>
          <a:bodyPr lIns="91425" tIns="91425" rIns="91425" bIns="91425" anchor="ctr" anchorCtr="0">
            <a:noAutofit/>
          </a:bodyPr>
          <a:lstStyle/>
          <a:p>
            <a:pPr lvl="0" rtl="0">
              <a:spcBef>
                <a:spcPts val="0"/>
              </a:spcBef>
              <a:buNone/>
            </a:pPr>
            <a:r>
              <a:rPr lang="en-US">
                <a:solidFill>
                  <a:srgbClr val="F3F3F3"/>
                </a:solidFill>
              </a:rPr>
              <a:t>http://ososlide.weebly.com/</a:t>
            </a:r>
          </a:p>
        </p:txBody>
      </p:sp>
      <p:pic>
        <p:nvPicPr>
          <p:cNvPr id="198" name="Shape 198"/>
          <p:cNvPicPr preferRelativeResize="0"/>
          <p:nvPr/>
        </p:nvPicPr>
        <p:blipFill rotWithShape="1">
          <a:blip r:embed="rId5">
            <a:alphaModFix/>
          </a:blip>
          <a:srcRect t="22257" r="2056"/>
          <a:stretch/>
        </p:blipFill>
        <p:spPr>
          <a:xfrm>
            <a:off x="1147125" y="1799262"/>
            <a:ext cx="3661100" cy="2149399"/>
          </a:xfrm>
          <a:prstGeom prst="rect">
            <a:avLst/>
          </a:prstGeom>
          <a:noFill/>
          <a:ln>
            <a:noFill/>
          </a:ln>
        </p:spPr>
      </p:pic>
      <p:sp>
        <p:nvSpPr>
          <p:cNvPr id="199" name="Shape 199"/>
          <p:cNvSpPr/>
          <p:nvPr/>
        </p:nvSpPr>
        <p:spPr>
          <a:xfrm>
            <a:off x="1488975" y="1799250"/>
            <a:ext cx="1261199" cy="1217400"/>
          </a:xfrm>
          <a:prstGeom prst="ellipse">
            <a:avLst/>
          </a:prstGeom>
          <a:noFill/>
          <a:ln w="19050"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spd="slow">
    <p:cut/>
  </p:transition>
</p:sld>
</file>

<file path=ppt/theme/theme1.xml><?xml version="1.0" encoding="utf-8"?>
<a:theme xmlns:a="http://schemas.openxmlformats.org/drawingml/2006/main" name="Depth">
  <a:themeElements>
    <a:clrScheme name="Depth">
      <a:dk1>
        <a:srgbClr val="000000"/>
      </a:dk1>
      <a:lt1>
        <a:srgbClr val="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1276</Words>
  <Application>Microsoft Office PowerPoint</Application>
  <PresentationFormat>Widescreen</PresentationFormat>
  <Paragraphs>78</Paragraphs>
  <Slides>14</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Cantarell</vt:lpstr>
      <vt:lpstr>Depth</vt:lpstr>
      <vt:lpstr>Oso, Washington Landslide</vt:lpstr>
      <vt:lpstr>History</vt:lpstr>
      <vt:lpstr>Before (07/2013)|After (03/2014)</vt:lpstr>
      <vt:lpstr>Sequence of Events</vt:lpstr>
      <vt:lpstr>Geologic and Meteorologic Setting </vt:lpstr>
      <vt:lpstr>Data Acquisition</vt:lpstr>
      <vt:lpstr>PowerPoint Presentation</vt:lpstr>
      <vt:lpstr>PowerPoint Presentation</vt:lpstr>
      <vt:lpstr>PowerPoint Presentation</vt:lpstr>
      <vt:lpstr>GIS and LIDAR Analysis</vt:lpstr>
      <vt:lpstr>GIS and LIDAR Analysis</vt:lpstr>
      <vt:lpstr>Seismology Analysis </vt:lpstr>
      <vt:lpstr>Numerical Analysis</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Oso, Washington Landslide</dc:title>
  <cp:lastModifiedBy>Noah Robert Taylor</cp:lastModifiedBy>
  <cp:revision>1</cp:revision>
  <dcterms:modified xsi:type="dcterms:W3CDTF">2015-04-09T01:42:28Z</dcterms:modified>
</cp:coreProperties>
</file>